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11534" r:id="rId3"/>
    <p:sldId id="11457" r:id="rId4"/>
    <p:sldId id="11508" r:id="rId5"/>
    <p:sldId id="11544" r:id="rId6"/>
    <p:sldId id="11527" r:id="rId7"/>
    <p:sldId id="11528" r:id="rId8"/>
    <p:sldId id="11529" r:id="rId9"/>
    <p:sldId id="11546" r:id="rId10"/>
    <p:sldId id="11531" r:id="rId11"/>
    <p:sldId id="11545" r:id="rId12"/>
    <p:sldId id="11521" r:id="rId13"/>
    <p:sldId id="11547" r:id="rId14"/>
    <p:sldId id="11533" r:id="rId15"/>
    <p:sldId id="11535" r:id="rId16"/>
    <p:sldId id="11532" r:id="rId17"/>
    <p:sldId id="11524" r:id="rId18"/>
    <p:sldId id="11536" r:id="rId19"/>
    <p:sldId id="11537" r:id="rId20"/>
    <p:sldId id="11538" r:id="rId21"/>
    <p:sldId id="11523" r:id="rId22"/>
    <p:sldId id="11539" r:id="rId23"/>
    <p:sldId id="11526" r:id="rId24"/>
    <p:sldId id="11520" r:id="rId25"/>
    <p:sldId id="11525" r:id="rId26"/>
    <p:sldId id="11540" r:id="rId27"/>
    <p:sldId id="11541" r:id="rId28"/>
    <p:sldId id="11522" r:id="rId29"/>
    <p:sldId id="11542" r:id="rId30"/>
    <p:sldId id="1154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2100"/>
    <a:srgbClr val="006666"/>
    <a:srgbClr val="003366"/>
    <a:srgbClr val="008080"/>
    <a:srgbClr val="00CC99"/>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645" autoAdjust="0"/>
    <p:restoredTop sz="94660"/>
  </p:normalViewPr>
  <p:slideViewPr>
    <p:cSldViewPr snapToGrid="0">
      <p:cViewPr varScale="1">
        <p:scale>
          <a:sx n="70" d="100"/>
          <a:sy n="70" d="100"/>
        </p:scale>
        <p:origin x="30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5739E1-CE04-4E33-BC05-3F0B807EA462}"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42F590DA-DF6A-438D-B65F-44A04E672F3C}">
      <dgm:prSet phldrT="[Text]"/>
      <dgm:spPr/>
      <dgm:t>
        <a:bodyPr/>
        <a:lstStyle/>
        <a:p>
          <a:r>
            <a:rPr lang="en-US" dirty="0" err="1">
              <a:solidFill>
                <a:srgbClr val="FFFF00"/>
              </a:solidFill>
            </a:rPr>
            <a:t>Beweging</a:t>
          </a:r>
          <a:endParaRPr lang="en-US" dirty="0">
            <a:solidFill>
              <a:srgbClr val="FFFF00"/>
            </a:solidFill>
          </a:endParaRPr>
        </a:p>
      </dgm:t>
    </dgm:pt>
    <dgm:pt modelId="{EE30D514-3AE7-4DF2-B692-214AF58F5736}" type="parTrans" cxnId="{AAA3FA8A-19E7-4520-A405-F6B28BA9F699}">
      <dgm:prSet/>
      <dgm:spPr/>
      <dgm:t>
        <a:bodyPr/>
        <a:lstStyle/>
        <a:p>
          <a:endParaRPr lang="en-US">
            <a:solidFill>
              <a:schemeClr val="bg2"/>
            </a:solidFill>
          </a:endParaRPr>
        </a:p>
      </dgm:t>
    </dgm:pt>
    <dgm:pt modelId="{86B0830D-0E6B-4201-B873-3033BA93E24B}" type="sibTrans" cxnId="{AAA3FA8A-19E7-4520-A405-F6B28BA9F699}">
      <dgm:prSet/>
      <dgm:spPr/>
      <dgm:t>
        <a:bodyPr/>
        <a:lstStyle/>
        <a:p>
          <a:endParaRPr lang="en-US">
            <a:solidFill>
              <a:schemeClr val="bg2"/>
            </a:solidFill>
          </a:endParaRPr>
        </a:p>
      </dgm:t>
    </dgm:pt>
    <dgm:pt modelId="{E50669F2-04E2-4AF0-AAD5-51A79DB92439}">
      <dgm:prSet phldrT="[Text]"/>
      <dgm:spPr>
        <a:solidFill>
          <a:srgbClr val="006666">
            <a:alpha val="90000"/>
          </a:srgbClr>
        </a:solidFill>
      </dgm:spPr>
      <dgm:t>
        <a:bodyPr/>
        <a:lstStyle/>
        <a:p>
          <a:r>
            <a:rPr lang="en-US" dirty="0">
              <a:solidFill>
                <a:schemeClr val="bg2"/>
              </a:solidFill>
            </a:rPr>
            <a:t>In</a:t>
          </a:r>
        </a:p>
      </dgm:t>
    </dgm:pt>
    <dgm:pt modelId="{97870EAF-0CE0-45A3-B5AA-F38F56933EE1}" type="parTrans" cxnId="{425AE7DD-33E2-4C65-AEE7-D36F17D00919}">
      <dgm:prSet/>
      <dgm:spPr/>
      <dgm:t>
        <a:bodyPr/>
        <a:lstStyle/>
        <a:p>
          <a:endParaRPr lang="en-US">
            <a:solidFill>
              <a:schemeClr val="bg2"/>
            </a:solidFill>
          </a:endParaRPr>
        </a:p>
      </dgm:t>
    </dgm:pt>
    <dgm:pt modelId="{29086F56-5274-49EE-87C1-DA8661BDA01D}" type="sibTrans" cxnId="{425AE7DD-33E2-4C65-AEE7-D36F17D00919}">
      <dgm:prSet/>
      <dgm:spPr/>
      <dgm:t>
        <a:bodyPr/>
        <a:lstStyle/>
        <a:p>
          <a:endParaRPr lang="en-US">
            <a:solidFill>
              <a:schemeClr val="bg2"/>
            </a:solidFill>
          </a:endParaRPr>
        </a:p>
      </dgm:t>
    </dgm:pt>
    <dgm:pt modelId="{E28AF3BE-1052-412E-B944-3C0F2737CA66}">
      <dgm:prSet phldrT="[Text]"/>
      <dgm:spPr>
        <a:solidFill>
          <a:srgbClr val="006666">
            <a:alpha val="90000"/>
          </a:srgbClr>
        </a:solidFill>
      </dgm:spPr>
      <dgm:t>
        <a:bodyPr/>
        <a:lstStyle/>
        <a:p>
          <a:r>
            <a:rPr lang="en-US" dirty="0" err="1">
              <a:solidFill>
                <a:schemeClr val="bg2"/>
              </a:solidFill>
            </a:rPr>
            <a:t>Uit</a:t>
          </a:r>
          <a:endParaRPr lang="en-US" dirty="0">
            <a:solidFill>
              <a:schemeClr val="bg2"/>
            </a:solidFill>
          </a:endParaRPr>
        </a:p>
      </dgm:t>
    </dgm:pt>
    <dgm:pt modelId="{2E6F926F-4C59-4D35-B24C-57D57D03102D}" type="parTrans" cxnId="{BF3C9F6A-1942-4701-9E80-F581E6D6F30A}">
      <dgm:prSet/>
      <dgm:spPr/>
      <dgm:t>
        <a:bodyPr/>
        <a:lstStyle/>
        <a:p>
          <a:endParaRPr lang="en-US">
            <a:solidFill>
              <a:schemeClr val="bg2"/>
            </a:solidFill>
          </a:endParaRPr>
        </a:p>
      </dgm:t>
    </dgm:pt>
    <dgm:pt modelId="{A1BC39F0-5C6C-4B12-8AAF-4B8516EA49B8}" type="sibTrans" cxnId="{BF3C9F6A-1942-4701-9E80-F581E6D6F30A}">
      <dgm:prSet/>
      <dgm:spPr/>
      <dgm:t>
        <a:bodyPr/>
        <a:lstStyle/>
        <a:p>
          <a:endParaRPr lang="en-US">
            <a:solidFill>
              <a:schemeClr val="bg2"/>
            </a:solidFill>
          </a:endParaRPr>
        </a:p>
      </dgm:t>
    </dgm:pt>
    <dgm:pt modelId="{D8DF8F35-02B2-4341-A11D-B41045E89717}">
      <dgm:prSet phldrT="[Text]"/>
      <dgm:spPr/>
      <dgm:t>
        <a:bodyPr/>
        <a:lstStyle/>
        <a:p>
          <a:r>
            <a:rPr lang="en-US" dirty="0" err="1">
              <a:solidFill>
                <a:srgbClr val="FFFF00"/>
              </a:solidFill>
            </a:rPr>
            <a:t>Getuienis</a:t>
          </a:r>
          <a:endParaRPr lang="en-US" dirty="0">
            <a:solidFill>
              <a:srgbClr val="FFFF00"/>
            </a:solidFill>
          </a:endParaRPr>
        </a:p>
      </dgm:t>
    </dgm:pt>
    <dgm:pt modelId="{1FB65CE6-DD94-4C6D-88AF-6CAEE1622068}" type="parTrans" cxnId="{C1C8B8AF-F849-4B20-99FE-7FC24EEF2B8B}">
      <dgm:prSet/>
      <dgm:spPr/>
      <dgm:t>
        <a:bodyPr/>
        <a:lstStyle/>
        <a:p>
          <a:endParaRPr lang="en-US">
            <a:solidFill>
              <a:schemeClr val="bg2"/>
            </a:solidFill>
          </a:endParaRPr>
        </a:p>
      </dgm:t>
    </dgm:pt>
    <dgm:pt modelId="{32AE5F8B-9AB9-4DFD-8A5A-4AD61A0532F5}" type="sibTrans" cxnId="{C1C8B8AF-F849-4B20-99FE-7FC24EEF2B8B}">
      <dgm:prSet/>
      <dgm:spPr/>
      <dgm:t>
        <a:bodyPr/>
        <a:lstStyle/>
        <a:p>
          <a:endParaRPr lang="en-US">
            <a:solidFill>
              <a:schemeClr val="bg2"/>
            </a:solidFill>
          </a:endParaRPr>
        </a:p>
      </dgm:t>
    </dgm:pt>
    <dgm:pt modelId="{1CD9CA6D-F37B-402C-865C-419875D8C9B1}">
      <dgm:prSet phldrT="[Text]"/>
      <dgm:spPr>
        <a:solidFill>
          <a:srgbClr val="006666">
            <a:alpha val="90000"/>
          </a:srgbClr>
        </a:solidFill>
      </dgm:spPr>
      <dgm:t>
        <a:bodyPr/>
        <a:lstStyle/>
        <a:p>
          <a:r>
            <a:rPr lang="en-US" dirty="0" err="1">
              <a:solidFill>
                <a:schemeClr val="bg2"/>
              </a:solidFill>
            </a:rPr>
            <a:t>Persoonlik</a:t>
          </a:r>
          <a:endParaRPr lang="en-US" dirty="0">
            <a:solidFill>
              <a:schemeClr val="bg2"/>
            </a:solidFill>
          </a:endParaRPr>
        </a:p>
      </dgm:t>
    </dgm:pt>
    <dgm:pt modelId="{A689D1A8-DABF-4C76-9F7A-9F4C094C9920}" type="parTrans" cxnId="{E9431548-E3CF-4E1B-A024-A01462FFC2DD}">
      <dgm:prSet/>
      <dgm:spPr/>
      <dgm:t>
        <a:bodyPr/>
        <a:lstStyle/>
        <a:p>
          <a:endParaRPr lang="en-US">
            <a:solidFill>
              <a:schemeClr val="bg2"/>
            </a:solidFill>
          </a:endParaRPr>
        </a:p>
      </dgm:t>
    </dgm:pt>
    <dgm:pt modelId="{71A28115-D5A0-4383-AB26-36D2CB526148}" type="sibTrans" cxnId="{E9431548-E3CF-4E1B-A024-A01462FFC2DD}">
      <dgm:prSet/>
      <dgm:spPr/>
      <dgm:t>
        <a:bodyPr/>
        <a:lstStyle/>
        <a:p>
          <a:endParaRPr lang="en-US">
            <a:solidFill>
              <a:schemeClr val="bg2"/>
            </a:solidFill>
          </a:endParaRPr>
        </a:p>
      </dgm:t>
    </dgm:pt>
    <dgm:pt modelId="{7F956D89-DBA6-4B50-9F89-E28669D1524A}">
      <dgm:prSet phldrT="[Text]"/>
      <dgm:spPr>
        <a:solidFill>
          <a:srgbClr val="006666">
            <a:alpha val="90000"/>
          </a:srgbClr>
        </a:solidFill>
      </dgm:spPr>
      <dgm:t>
        <a:bodyPr/>
        <a:lstStyle/>
        <a:p>
          <a:r>
            <a:rPr lang="en-US" dirty="0" err="1">
              <a:solidFill>
                <a:schemeClr val="bg2"/>
              </a:solidFill>
            </a:rPr>
            <a:t>Publiek</a:t>
          </a:r>
          <a:endParaRPr lang="en-US" dirty="0">
            <a:solidFill>
              <a:schemeClr val="bg2"/>
            </a:solidFill>
          </a:endParaRPr>
        </a:p>
      </dgm:t>
    </dgm:pt>
    <dgm:pt modelId="{726BEDD4-4630-437F-A7B4-BEB387522228}" type="parTrans" cxnId="{EEDE3A3E-FF7A-48F8-881B-715F2758A74F}">
      <dgm:prSet/>
      <dgm:spPr/>
      <dgm:t>
        <a:bodyPr/>
        <a:lstStyle/>
        <a:p>
          <a:endParaRPr lang="en-US">
            <a:solidFill>
              <a:schemeClr val="bg2"/>
            </a:solidFill>
          </a:endParaRPr>
        </a:p>
      </dgm:t>
    </dgm:pt>
    <dgm:pt modelId="{069C76DD-8A79-4E90-ABCA-E9F2827E7A58}" type="sibTrans" cxnId="{EEDE3A3E-FF7A-48F8-881B-715F2758A74F}">
      <dgm:prSet/>
      <dgm:spPr/>
      <dgm:t>
        <a:bodyPr/>
        <a:lstStyle/>
        <a:p>
          <a:endParaRPr lang="en-US">
            <a:solidFill>
              <a:schemeClr val="bg2"/>
            </a:solidFill>
          </a:endParaRPr>
        </a:p>
      </dgm:t>
    </dgm:pt>
    <dgm:pt modelId="{7ABAF96E-3DF1-4A25-9E90-43C7CF577002}">
      <dgm:prSet phldrT="[Text]"/>
      <dgm:spPr/>
      <dgm:t>
        <a:bodyPr/>
        <a:lstStyle/>
        <a:p>
          <a:r>
            <a:rPr lang="en-US" dirty="0" err="1">
              <a:solidFill>
                <a:srgbClr val="FFFF00"/>
              </a:solidFill>
            </a:rPr>
            <a:t>Bewussyn</a:t>
          </a:r>
          <a:endParaRPr lang="en-US" dirty="0">
            <a:solidFill>
              <a:srgbClr val="FFFF00"/>
            </a:solidFill>
          </a:endParaRPr>
        </a:p>
      </dgm:t>
    </dgm:pt>
    <dgm:pt modelId="{9D9FD8F9-FBE6-488C-B2F9-401D08544009}" type="parTrans" cxnId="{ADC1A6C2-956F-4809-B07D-7EB662465D2C}">
      <dgm:prSet/>
      <dgm:spPr/>
      <dgm:t>
        <a:bodyPr/>
        <a:lstStyle/>
        <a:p>
          <a:endParaRPr lang="en-US">
            <a:solidFill>
              <a:schemeClr val="bg2"/>
            </a:solidFill>
          </a:endParaRPr>
        </a:p>
      </dgm:t>
    </dgm:pt>
    <dgm:pt modelId="{7ECF0463-B23E-4A2B-92F8-780C9E15E080}" type="sibTrans" cxnId="{ADC1A6C2-956F-4809-B07D-7EB662465D2C}">
      <dgm:prSet/>
      <dgm:spPr/>
      <dgm:t>
        <a:bodyPr/>
        <a:lstStyle/>
        <a:p>
          <a:endParaRPr lang="en-US">
            <a:solidFill>
              <a:schemeClr val="bg2"/>
            </a:solidFill>
          </a:endParaRPr>
        </a:p>
      </dgm:t>
    </dgm:pt>
    <dgm:pt modelId="{989B5CDB-3C02-43A3-9195-BAE7ADD7B0ED}">
      <dgm:prSet phldrT="[Text]"/>
      <dgm:spPr>
        <a:solidFill>
          <a:srgbClr val="006666">
            <a:alpha val="90000"/>
          </a:srgbClr>
        </a:solidFill>
      </dgm:spPr>
      <dgm:t>
        <a:bodyPr/>
        <a:lstStyle/>
        <a:p>
          <a:r>
            <a:rPr lang="en-US" dirty="0" err="1">
              <a:solidFill>
                <a:schemeClr val="bg2"/>
              </a:solidFill>
            </a:rPr>
            <a:t>Individueel</a:t>
          </a:r>
          <a:endParaRPr lang="en-US" dirty="0">
            <a:solidFill>
              <a:schemeClr val="bg2"/>
            </a:solidFill>
          </a:endParaRPr>
        </a:p>
      </dgm:t>
    </dgm:pt>
    <dgm:pt modelId="{2C5E3B54-4889-401A-BEAB-ED06F5CD4498}" type="parTrans" cxnId="{51568D0C-6A30-4812-BC51-14BCFE66E770}">
      <dgm:prSet/>
      <dgm:spPr/>
      <dgm:t>
        <a:bodyPr/>
        <a:lstStyle/>
        <a:p>
          <a:endParaRPr lang="en-US">
            <a:solidFill>
              <a:schemeClr val="bg2"/>
            </a:solidFill>
          </a:endParaRPr>
        </a:p>
      </dgm:t>
    </dgm:pt>
    <dgm:pt modelId="{FEE96AA8-C2DE-49D4-AD91-5373E7BEFDB1}" type="sibTrans" cxnId="{51568D0C-6A30-4812-BC51-14BCFE66E770}">
      <dgm:prSet/>
      <dgm:spPr/>
      <dgm:t>
        <a:bodyPr/>
        <a:lstStyle/>
        <a:p>
          <a:endParaRPr lang="en-US">
            <a:solidFill>
              <a:schemeClr val="bg2"/>
            </a:solidFill>
          </a:endParaRPr>
        </a:p>
      </dgm:t>
    </dgm:pt>
    <dgm:pt modelId="{B1F3CB6A-25E4-45CA-90DA-580393A2DB05}">
      <dgm:prSet phldrT="[Text]"/>
      <dgm:spPr>
        <a:solidFill>
          <a:srgbClr val="006666">
            <a:alpha val="90000"/>
          </a:srgbClr>
        </a:solidFill>
      </dgm:spPr>
      <dgm:t>
        <a:bodyPr/>
        <a:lstStyle/>
        <a:p>
          <a:r>
            <a:rPr lang="en-US" dirty="0" err="1">
              <a:solidFill>
                <a:schemeClr val="bg2"/>
              </a:solidFill>
            </a:rPr>
            <a:t>Kollektief</a:t>
          </a:r>
          <a:endParaRPr lang="en-US" dirty="0">
            <a:solidFill>
              <a:schemeClr val="bg2"/>
            </a:solidFill>
          </a:endParaRPr>
        </a:p>
      </dgm:t>
    </dgm:pt>
    <dgm:pt modelId="{55414BF8-6217-4481-A830-B006FEAEB282}" type="parTrans" cxnId="{7C1D9C15-8BCB-4B0E-A7E2-A09CF45C3302}">
      <dgm:prSet/>
      <dgm:spPr/>
      <dgm:t>
        <a:bodyPr/>
        <a:lstStyle/>
        <a:p>
          <a:endParaRPr lang="en-US">
            <a:solidFill>
              <a:schemeClr val="bg2"/>
            </a:solidFill>
          </a:endParaRPr>
        </a:p>
      </dgm:t>
    </dgm:pt>
    <dgm:pt modelId="{1DE17C41-E14F-4287-89C3-F895C50B324A}" type="sibTrans" cxnId="{7C1D9C15-8BCB-4B0E-A7E2-A09CF45C3302}">
      <dgm:prSet/>
      <dgm:spPr/>
      <dgm:t>
        <a:bodyPr/>
        <a:lstStyle/>
        <a:p>
          <a:endParaRPr lang="en-US">
            <a:solidFill>
              <a:schemeClr val="bg2"/>
            </a:solidFill>
          </a:endParaRPr>
        </a:p>
      </dgm:t>
    </dgm:pt>
    <dgm:pt modelId="{FBC347BC-5EDC-42B1-8807-6A33636D2D3B}" type="pres">
      <dgm:prSet presAssocID="{0B5739E1-CE04-4E33-BC05-3F0B807EA462}" presName="Name0" presStyleCnt="0">
        <dgm:presLayoutVars>
          <dgm:dir/>
          <dgm:animLvl val="lvl"/>
          <dgm:resizeHandles val="exact"/>
        </dgm:presLayoutVars>
      </dgm:prSet>
      <dgm:spPr/>
    </dgm:pt>
    <dgm:pt modelId="{2DC74C91-2E86-47D9-B2B3-9B62BF80AB3E}" type="pres">
      <dgm:prSet presAssocID="{42F590DA-DF6A-438D-B65F-44A04E672F3C}" presName="composite" presStyleCnt="0"/>
      <dgm:spPr/>
    </dgm:pt>
    <dgm:pt modelId="{94908C30-8FAD-4451-8FF4-F08B766A5D3A}" type="pres">
      <dgm:prSet presAssocID="{42F590DA-DF6A-438D-B65F-44A04E672F3C}" presName="parTx" presStyleLbl="alignNode1" presStyleIdx="0" presStyleCnt="3">
        <dgm:presLayoutVars>
          <dgm:chMax val="0"/>
          <dgm:chPref val="0"/>
          <dgm:bulletEnabled val="1"/>
        </dgm:presLayoutVars>
      </dgm:prSet>
      <dgm:spPr/>
    </dgm:pt>
    <dgm:pt modelId="{270F829C-E402-4EFF-995F-F2A86AAB3F90}" type="pres">
      <dgm:prSet presAssocID="{42F590DA-DF6A-438D-B65F-44A04E672F3C}" presName="desTx" presStyleLbl="alignAccFollowNode1" presStyleIdx="0" presStyleCnt="3">
        <dgm:presLayoutVars>
          <dgm:bulletEnabled val="1"/>
        </dgm:presLayoutVars>
      </dgm:prSet>
      <dgm:spPr/>
    </dgm:pt>
    <dgm:pt modelId="{33645FF3-B3AE-4425-B770-4DBAEE792A69}" type="pres">
      <dgm:prSet presAssocID="{86B0830D-0E6B-4201-B873-3033BA93E24B}" presName="space" presStyleCnt="0"/>
      <dgm:spPr/>
    </dgm:pt>
    <dgm:pt modelId="{2C26D17C-2AB5-4D25-B1DF-F09B9C921E39}" type="pres">
      <dgm:prSet presAssocID="{D8DF8F35-02B2-4341-A11D-B41045E89717}" presName="composite" presStyleCnt="0"/>
      <dgm:spPr/>
    </dgm:pt>
    <dgm:pt modelId="{DADEC070-E0DC-41FD-9AB6-B183A9970C54}" type="pres">
      <dgm:prSet presAssocID="{D8DF8F35-02B2-4341-A11D-B41045E89717}" presName="parTx" presStyleLbl="alignNode1" presStyleIdx="1" presStyleCnt="3">
        <dgm:presLayoutVars>
          <dgm:chMax val="0"/>
          <dgm:chPref val="0"/>
          <dgm:bulletEnabled val="1"/>
        </dgm:presLayoutVars>
      </dgm:prSet>
      <dgm:spPr/>
    </dgm:pt>
    <dgm:pt modelId="{51DE61DA-6B7A-4161-8048-333C8043A8CB}" type="pres">
      <dgm:prSet presAssocID="{D8DF8F35-02B2-4341-A11D-B41045E89717}" presName="desTx" presStyleLbl="alignAccFollowNode1" presStyleIdx="1" presStyleCnt="3">
        <dgm:presLayoutVars>
          <dgm:bulletEnabled val="1"/>
        </dgm:presLayoutVars>
      </dgm:prSet>
      <dgm:spPr/>
    </dgm:pt>
    <dgm:pt modelId="{C37B18E5-11BD-4584-B3D6-13CF594367F3}" type="pres">
      <dgm:prSet presAssocID="{32AE5F8B-9AB9-4DFD-8A5A-4AD61A0532F5}" presName="space" presStyleCnt="0"/>
      <dgm:spPr/>
    </dgm:pt>
    <dgm:pt modelId="{36B6AE88-9979-4650-9965-15B8F98BC9BD}" type="pres">
      <dgm:prSet presAssocID="{7ABAF96E-3DF1-4A25-9E90-43C7CF577002}" presName="composite" presStyleCnt="0"/>
      <dgm:spPr/>
    </dgm:pt>
    <dgm:pt modelId="{8C917E74-B007-4602-9349-F036E416F8C7}" type="pres">
      <dgm:prSet presAssocID="{7ABAF96E-3DF1-4A25-9E90-43C7CF577002}" presName="parTx" presStyleLbl="alignNode1" presStyleIdx="2" presStyleCnt="3">
        <dgm:presLayoutVars>
          <dgm:chMax val="0"/>
          <dgm:chPref val="0"/>
          <dgm:bulletEnabled val="1"/>
        </dgm:presLayoutVars>
      </dgm:prSet>
      <dgm:spPr/>
    </dgm:pt>
    <dgm:pt modelId="{13F77391-67B4-4F50-BFCE-44E9C8F5B2AB}" type="pres">
      <dgm:prSet presAssocID="{7ABAF96E-3DF1-4A25-9E90-43C7CF577002}" presName="desTx" presStyleLbl="alignAccFollowNode1" presStyleIdx="2" presStyleCnt="3">
        <dgm:presLayoutVars>
          <dgm:bulletEnabled val="1"/>
        </dgm:presLayoutVars>
      </dgm:prSet>
      <dgm:spPr/>
    </dgm:pt>
  </dgm:ptLst>
  <dgm:cxnLst>
    <dgm:cxn modelId="{625A740A-5707-4923-8CD7-8B715CB3B617}" type="presOf" srcId="{E50669F2-04E2-4AF0-AAD5-51A79DB92439}" destId="{270F829C-E402-4EFF-995F-F2A86AAB3F90}" srcOrd="0" destOrd="0" presId="urn:microsoft.com/office/officeart/2005/8/layout/hList1"/>
    <dgm:cxn modelId="{51568D0C-6A30-4812-BC51-14BCFE66E770}" srcId="{7ABAF96E-3DF1-4A25-9E90-43C7CF577002}" destId="{989B5CDB-3C02-43A3-9195-BAE7ADD7B0ED}" srcOrd="0" destOrd="0" parTransId="{2C5E3B54-4889-401A-BEAB-ED06F5CD4498}" sibTransId="{FEE96AA8-C2DE-49D4-AD91-5373E7BEFDB1}"/>
    <dgm:cxn modelId="{7C1D9C15-8BCB-4B0E-A7E2-A09CF45C3302}" srcId="{7ABAF96E-3DF1-4A25-9E90-43C7CF577002}" destId="{B1F3CB6A-25E4-45CA-90DA-580393A2DB05}" srcOrd="1" destOrd="0" parTransId="{55414BF8-6217-4481-A830-B006FEAEB282}" sibTransId="{1DE17C41-E14F-4287-89C3-F895C50B324A}"/>
    <dgm:cxn modelId="{EEDE3A3E-FF7A-48F8-881B-715F2758A74F}" srcId="{D8DF8F35-02B2-4341-A11D-B41045E89717}" destId="{7F956D89-DBA6-4B50-9F89-E28669D1524A}" srcOrd="1" destOrd="0" parTransId="{726BEDD4-4630-437F-A7B4-BEB387522228}" sibTransId="{069C76DD-8A79-4E90-ABCA-E9F2827E7A58}"/>
    <dgm:cxn modelId="{E9431548-E3CF-4E1B-A024-A01462FFC2DD}" srcId="{D8DF8F35-02B2-4341-A11D-B41045E89717}" destId="{1CD9CA6D-F37B-402C-865C-419875D8C9B1}" srcOrd="0" destOrd="0" parTransId="{A689D1A8-DABF-4C76-9F7A-9F4C094C9920}" sibTransId="{71A28115-D5A0-4383-AB26-36D2CB526148}"/>
    <dgm:cxn modelId="{BF3C9F6A-1942-4701-9E80-F581E6D6F30A}" srcId="{42F590DA-DF6A-438D-B65F-44A04E672F3C}" destId="{E28AF3BE-1052-412E-B944-3C0F2737CA66}" srcOrd="1" destOrd="0" parTransId="{2E6F926F-4C59-4D35-B24C-57D57D03102D}" sibTransId="{A1BC39F0-5C6C-4B12-8AAF-4B8516EA49B8}"/>
    <dgm:cxn modelId="{CA11086B-1D8C-4E47-BE4D-C5EF85601B07}" type="presOf" srcId="{1CD9CA6D-F37B-402C-865C-419875D8C9B1}" destId="{51DE61DA-6B7A-4161-8048-333C8043A8CB}" srcOrd="0" destOrd="0" presId="urn:microsoft.com/office/officeart/2005/8/layout/hList1"/>
    <dgm:cxn modelId="{3D33E76D-7C08-40E5-B789-41F55C52640D}" type="presOf" srcId="{D8DF8F35-02B2-4341-A11D-B41045E89717}" destId="{DADEC070-E0DC-41FD-9AB6-B183A9970C54}" srcOrd="0" destOrd="0" presId="urn:microsoft.com/office/officeart/2005/8/layout/hList1"/>
    <dgm:cxn modelId="{CC69D372-830B-4AE2-A0AC-E0384E17F629}" type="presOf" srcId="{42F590DA-DF6A-438D-B65F-44A04E672F3C}" destId="{94908C30-8FAD-4451-8FF4-F08B766A5D3A}" srcOrd="0" destOrd="0" presId="urn:microsoft.com/office/officeart/2005/8/layout/hList1"/>
    <dgm:cxn modelId="{EA3EA275-E3AA-4DDB-84EB-80BB5A7020C4}" type="presOf" srcId="{7ABAF96E-3DF1-4A25-9E90-43C7CF577002}" destId="{8C917E74-B007-4602-9349-F036E416F8C7}" srcOrd="0" destOrd="0" presId="urn:microsoft.com/office/officeart/2005/8/layout/hList1"/>
    <dgm:cxn modelId="{68D6BB78-560D-4723-9D99-9C023A6CB1BE}" type="presOf" srcId="{B1F3CB6A-25E4-45CA-90DA-580393A2DB05}" destId="{13F77391-67B4-4F50-BFCE-44E9C8F5B2AB}" srcOrd="0" destOrd="1" presId="urn:microsoft.com/office/officeart/2005/8/layout/hList1"/>
    <dgm:cxn modelId="{9F92D986-358F-49F8-B3E2-B36474385765}" type="presOf" srcId="{E28AF3BE-1052-412E-B944-3C0F2737CA66}" destId="{270F829C-E402-4EFF-995F-F2A86AAB3F90}" srcOrd="0" destOrd="1" presId="urn:microsoft.com/office/officeart/2005/8/layout/hList1"/>
    <dgm:cxn modelId="{AAA3FA8A-19E7-4520-A405-F6B28BA9F699}" srcId="{0B5739E1-CE04-4E33-BC05-3F0B807EA462}" destId="{42F590DA-DF6A-438D-B65F-44A04E672F3C}" srcOrd="0" destOrd="0" parTransId="{EE30D514-3AE7-4DF2-B692-214AF58F5736}" sibTransId="{86B0830D-0E6B-4201-B873-3033BA93E24B}"/>
    <dgm:cxn modelId="{0E30C5A2-59BE-451C-A761-1002096E7A25}" type="presOf" srcId="{7F956D89-DBA6-4B50-9F89-E28669D1524A}" destId="{51DE61DA-6B7A-4161-8048-333C8043A8CB}" srcOrd="0" destOrd="1" presId="urn:microsoft.com/office/officeart/2005/8/layout/hList1"/>
    <dgm:cxn modelId="{B8E388A4-F8BB-4B59-8118-D213044C9823}" type="presOf" srcId="{989B5CDB-3C02-43A3-9195-BAE7ADD7B0ED}" destId="{13F77391-67B4-4F50-BFCE-44E9C8F5B2AB}" srcOrd="0" destOrd="0" presId="urn:microsoft.com/office/officeart/2005/8/layout/hList1"/>
    <dgm:cxn modelId="{C1C8B8AF-F849-4B20-99FE-7FC24EEF2B8B}" srcId="{0B5739E1-CE04-4E33-BC05-3F0B807EA462}" destId="{D8DF8F35-02B2-4341-A11D-B41045E89717}" srcOrd="1" destOrd="0" parTransId="{1FB65CE6-DD94-4C6D-88AF-6CAEE1622068}" sibTransId="{32AE5F8B-9AB9-4DFD-8A5A-4AD61A0532F5}"/>
    <dgm:cxn modelId="{C3EE68BA-9488-4CA7-BBE2-41E40FA8B2E1}" type="presOf" srcId="{0B5739E1-CE04-4E33-BC05-3F0B807EA462}" destId="{FBC347BC-5EDC-42B1-8807-6A33636D2D3B}" srcOrd="0" destOrd="0" presId="urn:microsoft.com/office/officeart/2005/8/layout/hList1"/>
    <dgm:cxn modelId="{ADC1A6C2-956F-4809-B07D-7EB662465D2C}" srcId="{0B5739E1-CE04-4E33-BC05-3F0B807EA462}" destId="{7ABAF96E-3DF1-4A25-9E90-43C7CF577002}" srcOrd="2" destOrd="0" parTransId="{9D9FD8F9-FBE6-488C-B2F9-401D08544009}" sibTransId="{7ECF0463-B23E-4A2B-92F8-780C9E15E080}"/>
    <dgm:cxn modelId="{425AE7DD-33E2-4C65-AEE7-D36F17D00919}" srcId="{42F590DA-DF6A-438D-B65F-44A04E672F3C}" destId="{E50669F2-04E2-4AF0-AAD5-51A79DB92439}" srcOrd="0" destOrd="0" parTransId="{97870EAF-0CE0-45A3-B5AA-F38F56933EE1}" sibTransId="{29086F56-5274-49EE-87C1-DA8661BDA01D}"/>
    <dgm:cxn modelId="{041063F9-0CDD-42CB-B6AB-CF709987BE7A}" type="presParOf" srcId="{FBC347BC-5EDC-42B1-8807-6A33636D2D3B}" destId="{2DC74C91-2E86-47D9-B2B3-9B62BF80AB3E}" srcOrd="0" destOrd="0" presId="urn:microsoft.com/office/officeart/2005/8/layout/hList1"/>
    <dgm:cxn modelId="{B240BFAD-D4EA-4B9D-ABCD-6AC72865FF53}" type="presParOf" srcId="{2DC74C91-2E86-47D9-B2B3-9B62BF80AB3E}" destId="{94908C30-8FAD-4451-8FF4-F08B766A5D3A}" srcOrd="0" destOrd="0" presId="urn:microsoft.com/office/officeart/2005/8/layout/hList1"/>
    <dgm:cxn modelId="{9E8A0BC2-E2C6-4130-B8A3-F37D9B427677}" type="presParOf" srcId="{2DC74C91-2E86-47D9-B2B3-9B62BF80AB3E}" destId="{270F829C-E402-4EFF-995F-F2A86AAB3F90}" srcOrd="1" destOrd="0" presId="urn:microsoft.com/office/officeart/2005/8/layout/hList1"/>
    <dgm:cxn modelId="{CC89DEC6-726D-48B7-AEC9-1BD4A29F2F52}" type="presParOf" srcId="{FBC347BC-5EDC-42B1-8807-6A33636D2D3B}" destId="{33645FF3-B3AE-4425-B770-4DBAEE792A69}" srcOrd="1" destOrd="0" presId="urn:microsoft.com/office/officeart/2005/8/layout/hList1"/>
    <dgm:cxn modelId="{AB368A6A-C9C1-4B61-A05D-B0A006201933}" type="presParOf" srcId="{FBC347BC-5EDC-42B1-8807-6A33636D2D3B}" destId="{2C26D17C-2AB5-4D25-B1DF-F09B9C921E39}" srcOrd="2" destOrd="0" presId="urn:microsoft.com/office/officeart/2005/8/layout/hList1"/>
    <dgm:cxn modelId="{CF6FC94B-B7E2-4986-83FB-F6B4171EEBEC}" type="presParOf" srcId="{2C26D17C-2AB5-4D25-B1DF-F09B9C921E39}" destId="{DADEC070-E0DC-41FD-9AB6-B183A9970C54}" srcOrd="0" destOrd="0" presId="urn:microsoft.com/office/officeart/2005/8/layout/hList1"/>
    <dgm:cxn modelId="{22830BBB-0368-4EEA-8A09-9C9D52126F39}" type="presParOf" srcId="{2C26D17C-2AB5-4D25-B1DF-F09B9C921E39}" destId="{51DE61DA-6B7A-4161-8048-333C8043A8CB}" srcOrd="1" destOrd="0" presId="urn:microsoft.com/office/officeart/2005/8/layout/hList1"/>
    <dgm:cxn modelId="{F423D6B1-3291-41FA-823B-3C6DA91D7654}" type="presParOf" srcId="{FBC347BC-5EDC-42B1-8807-6A33636D2D3B}" destId="{C37B18E5-11BD-4584-B3D6-13CF594367F3}" srcOrd="3" destOrd="0" presId="urn:microsoft.com/office/officeart/2005/8/layout/hList1"/>
    <dgm:cxn modelId="{4D45CE15-2CB5-4245-B0B0-14C59A2EF879}" type="presParOf" srcId="{FBC347BC-5EDC-42B1-8807-6A33636D2D3B}" destId="{36B6AE88-9979-4650-9965-15B8F98BC9BD}" srcOrd="4" destOrd="0" presId="urn:microsoft.com/office/officeart/2005/8/layout/hList1"/>
    <dgm:cxn modelId="{CCB00ADD-F598-416A-BA93-AC76DDCC8C71}" type="presParOf" srcId="{36B6AE88-9979-4650-9965-15B8F98BC9BD}" destId="{8C917E74-B007-4602-9349-F036E416F8C7}" srcOrd="0" destOrd="0" presId="urn:microsoft.com/office/officeart/2005/8/layout/hList1"/>
    <dgm:cxn modelId="{3FDD96CC-09F1-4ED6-9EE3-FF53BA65BA2B}" type="presParOf" srcId="{36B6AE88-9979-4650-9965-15B8F98BC9BD}" destId="{13F77391-67B4-4F50-BFCE-44E9C8F5B2A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5739E1-CE04-4E33-BC05-3F0B807EA462}"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42F590DA-DF6A-438D-B65F-44A04E672F3C}">
      <dgm:prSet phldrT="[Text]"/>
      <dgm:spPr/>
      <dgm:t>
        <a:bodyPr/>
        <a:lstStyle/>
        <a:p>
          <a:r>
            <a:rPr lang="en-US" dirty="0" err="1">
              <a:solidFill>
                <a:schemeClr val="bg2"/>
              </a:solidFill>
            </a:rPr>
            <a:t>Beweging</a:t>
          </a:r>
          <a:endParaRPr lang="en-US" dirty="0">
            <a:solidFill>
              <a:schemeClr val="bg2"/>
            </a:solidFill>
          </a:endParaRPr>
        </a:p>
      </dgm:t>
    </dgm:pt>
    <dgm:pt modelId="{EE30D514-3AE7-4DF2-B692-214AF58F5736}" type="parTrans" cxnId="{AAA3FA8A-19E7-4520-A405-F6B28BA9F699}">
      <dgm:prSet/>
      <dgm:spPr/>
      <dgm:t>
        <a:bodyPr/>
        <a:lstStyle/>
        <a:p>
          <a:endParaRPr lang="en-US"/>
        </a:p>
      </dgm:t>
    </dgm:pt>
    <dgm:pt modelId="{86B0830D-0E6B-4201-B873-3033BA93E24B}" type="sibTrans" cxnId="{AAA3FA8A-19E7-4520-A405-F6B28BA9F699}">
      <dgm:prSet/>
      <dgm:spPr/>
      <dgm:t>
        <a:bodyPr/>
        <a:lstStyle/>
        <a:p>
          <a:endParaRPr lang="en-US"/>
        </a:p>
      </dgm:t>
    </dgm:pt>
    <dgm:pt modelId="{E50669F2-04E2-4AF0-AAD5-51A79DB92439}">
      <dgm:prSet phldrT="[Text]"/>
      <dgm:spPr>
        <a:solidFill>
          <a:srgbClr val="006666">
            <a:alpha val="90000"/>
          </a:srgbClr>
        </a:solidFill>
      </dgm:spPr>
      <dgm:t>
        <a:bodyPr/>
        <a:lstStyle/>
        <a:p>
          <a:r>
            <a:rPr lang="en-US" dirty="0">
              <a:solidFill>
                <a:schemeClr val="bg1"/>
              </a:solidFill>
            </a:rPr>
            <a:t>In</a:t>
          </a:r>
        </a:p>
      </dgm:t>
    </dgm:pt>
    <dgm:pt modelId="{97870EAF-0CE0-45A3-B5AA-F38F56933EE1}" type="parTrans" cxnId="{425AE7DD-33E2-4C65-AEE7-D36F17D00919}">
      <dgm:prSet/>
      <dgm:spPr/>
      <dgm:t>
        <a:bodyPr/>
        <a:lstStyle/>
        <a:p>
          <a:endParaRPr lang="en-US"/>
        </a:p>
      </dgm:t>
    </dgm:pt>
    <dgm:pt modelId="{29086F56-5274-49EE-87C1-DA8661BDA01D}" type="sibTrans" cxnId="{425AE7DD-33E2-4C65-AEE7-D36F17D00919}">
      <dgm:prSet/>
      <dgm:spPr/>
      <dgm:t>
        <a:bodyPr/>
        <a:lstStyle/>
        <a:p>
          <a:endParaRPr lang="en-US"/>
        </a:p>
      </dgm:t>
    </dgm:pt>
    <dgm:pt modelId="{E28AF3BE-1052-412E-B944-3C0F2737CA66}">
      <dgm:prSet phldrT="[Text]"/>
      <dgm:spPr>
        <a:solidFill>
          <a:srgbClr val="006666">
            <a:alpha val="90000"/>
          </a:srgbClr>
        </a:solidFill>
      </dgm:spPr>
      <dgm:t>
        <a:bodyPr/>
        <a:lstStyle/>
        <a:p>
          <a:r>
            <a:rPr lang="en-US" dirty="0" err="1">
              <a:solidFill>
                <a:schemeClr val="bg1"/>
              </a:solidFill>
            </a:rPr>
            <a:t>Uit</a:t>
          </a:r>
          <a:endParaRPr lang="en-US" dirty="0">
            <a:solidFill>
              <a:schemeClr val="bg1"/>
            </a:solidFill>
          </a:endParaRPr>
        </a:p>
      </dgm:t>
    </dgm:pt>
    <dgm:pt modelId="{2E6F926F-4C59-4D35-B24C-57D57D03102D}" type="parTrans" cxnId="{BF3C9F6A-1942-4701-9E80-F581E6D6F30A}">
      <dgm:prSet/>
      <dgm:spPr/>
      <dgm:t>
        <a:bodyPr/>
        <a:lstStyle/>
        <a:p>
          <a:endParaRPr lang="en-US"/>
        </a:p>
      </dgm:t>
    </dgm:pt>
    <dgm:pt modelId="{A1BC39F0-5C6C-4B12-8AAF-4B8516EA49B8}" type="sibTrans" cxnId="{BF3C9F6A-1942-4701-9E80-F581E6D6F30A}">
      <dgm:prSet/>
      <dgm:spPr/>
      <dgm:t>
        <a:bodyPr/>
        <a:lstStyle/>
        <a:p>
          <a:endParaRPr lang="en-US"/>
        </a:p>
      </dgm:t>
    </dgm:pt>
    <dgm:pt modelId="{D8DF8F35-02B2-4341-A11D-B41045E89717}">
      <dgm:prSet phldrT="[Text]"/>
      <dgm:spPr/>
      <dgm:t>
        <a:bodyPr/>
        <a:lstStyle/>
        <a:p>
          <a:r>
            <a:rPr lang="en-US" dirty="0" err="1">
              <a:solidFill>
                <a:schemeClr val="bg2"/>
              </a:solidFill>
            </a:rPr>
            <a:t>Getuienis</a:t>
          </a:r>
          <a:endParaRPr lang="en-US" dirty="0">
            <a:solidFill>
              <a:schemeClr val="bg2"/>
            </a:solidFill>
          </a:endParaRPr>
        </a:p>
      </dgm:t>
    </dgm:pt>
    <dgm:pt modelId="{1FB65CE6-DD94-4C6D-88AF-6CAEE1622068}" type="parTrans" cxnId="{C1C8B8AF-F849-4B20-99FE-7FC24EEF2B8B}">
      <dgm:prSet/>
      <dgm:spPr/>
      <dgm:t>
        <a:bodyPr/>
        <a:lstStyle/>
        <a:p>
          <a:endParaRPr lang="en-US"/>
        </a:p>
      </dgm:t>
    </dgm:pt>
    <dgm:pt modelId="{32AE5F8B-9AB9-4DFD-8A5A-4AD61A0532F5}" type="sibTrans" cxnId="{C1C8B8AF-F849-4B20-99FE-7FC24EEF2B8B}">
      <dgm:prSet/>
      <dgm:spPr/>
      <dgm:t>
        <a:bodyPr/>
        <a:lstStyle/>
        <a:p>
          <a:endParaRPr lang="en-US"/>
        </a:p>
      </dgm:t>
    </dgm:pt>
    <dgm:pt modelId="{1CD9CA6D-F37B-402C-865C-419875D8C9B1}">
      <dgm:prSet phldrT="[Text]"/>
      <dgm:spPr>
        <a:solidFill>
          <a:srgbClr val="006666">
            <a:alpha val="90000"/>
          </a:srgbClr>
        </a:solidFill>
      </dgm:spPr>
      <dgm:t>
        <a:bodyPr/>
        <a:lstStyle/>
        <a:p>
          <a:r>
            <a:rPr lang="en-US" dirty="0" err="1">
              <a:solidFill>
                <a:schemeClr val="bg1"/>
              </a:solidFill>
            </a:rPr>
            <a:t>Persoonlik</a:t>
          </a:r>
          <a:endParaRPr lang="en-US" dirty="0">
            <a:solidFill>
              <a:schemeClr val="bg1"/>
            </a:solidFill>
          </a:endParaRPr>
        </a:p>
      </dgm:t>
    </dgm:pt>
    <dgm:pt modelId="{A689D1A8-DABF-4C76-9F7A-9F4C094C9920}" type="parTrans" cxnId="{E9431548-E3CF-4E1B-A024-A01462FFC2DD}">
      <dgm:prSet/>
      <dgm:spPr/>
      <dgm:t>
        <a:bodyPr/>
        <a:lstStyle/>
        <a:p>
          <a:endParaRPr lang="en-US"/>
        </a:p>
      </dgm:t>
    </dgm:pt>
    <dgm:pt modelId="{71A28115-D5A0-4383-AB26-36D2CB526148}" type="sibTrans" cxnId="{E9431548-E3CF-4E1B-A024-A01462FFC2DD}">
      <dgm:prSet/>
      <dgm:spPr/>
      <dgm:t>
        <a:bodyPr/>
        <a:lstStyle/>
        <a:p>
          <a:endParaRPr lang="en-US"/>
        </a:p>
      </dgm:t>
    </dgm:pt>
    <dgm:pt modelId="{7F956D89-DBA6-4B50-9F89-E28669D1524A}">
      <dgm:prSet phldrT="[Text]"/>
      <dgm:spPr>
        <a:solidFill>
          <a:srgbClr val="006666">
            <a:alpha val="90000"/>
          </a:srgbClr>
        </a:solidFill>
      </dgm:spPr>
      <dgm:t>
        <a:bodyPr/>
        <a:lstStyle/>
        <a:p>
          <a:r>
            <a:rPr lang="en-US" dirty="0" err="1">
              <a:solidFill>
                <a:schemeClr val="bg1"/>
              </a:solidFill>
            </a:rPr>
            <a:t>Publiek</a:t>
          </a:r>
          <a:endParaRPr lang="en-US" dirty="0">
            <a:solidFill>
              <a:schemeClr val="bg1"/>
            </a:solidFill>
          </a:endParaRPr>
        </a:p>
      </dgm:t>
    </dgm:pt>
    <dgm:pt modelId="{726BEDD4-4630-437F-A7B4-BEB387522228}" type="parTrans" cxnId="{EEDE3A3E-FF7A-48F8-881B-715F2758A74F}">
      <dgm:prSet/>
      <dgm:spPr/>
      <dgm:t>
        <a:bodyPr/>
        <a:lstStyle/>
        <a:p>
          <a:endParaRPr lang="en-US"/>
        </a:p>
      </dgm:t>
    </dgm:pt>
    <dgm:pt modelId="{069C76DD-8A79-4E90-ABCA-E9F2827E7A58}" type="sibTrans" cxnId="{EEDE3A3E-FF7A-48F8-881B-715F2758A74F}">
      <dgm:prSet/>
      <dgm:spPr/>
      <dgm:t>
        <a:bodyPr/>
        <a:lstStyle/>
        <a:p>
          <a:endParaRPr lang="en-US"/>
        </a:p>
      </dgm:t>
    </dgm:pt>
    <dgm:pt modelId="{7ABAF96E-3DF1-4A25-9E90-43C7CF577002}">
      <dgm:prSet phldrT="[Text]"/>
      <dgm:spPr/>
      <dgm:t>
        <a:bodyPr/>
        <a:lstStyle/>
        <a:p>
          <a:r>
            <a:rPr lang="en-US" dirty="0" err="1">
              <a:solidFill>
                <a:schemeClr val="bg2"/>
              </a:solidFill>
            </a:rPr>
            <a:t>Bewussyn</a:t>
          </a:r>
          <a:endParaRPr lang="en-US" dirty="0">
            <a:solidFill>
              <a:schemeClr val="bg2"/>
            </a:solidFill>
          </a:endParaRPr>
        </a:p>
      </dgm:t>
    </dgm:pt>
    <dgm:pt modelId="{9D9FD8F9-FBE6-488C-B2F9-401D08544009}" type="parTrans" cxnId="{ADC1A6C2-956F-4809-B07D-7EB662465D2C}">
      <dgm:prSet/>
      <dgm:spPr/>
      <dgm:t>
        <a:bodyPr/>
        <a:lstStyle/>
        <a:p>
          <a:endParaRPr lang="en-US"/>
        </a:p>
      </dgm:t>
    </dgm:pt>
    <dgm:pt modelId="{7ECF0463-B23E-4A2B-92F8-780C9E15E080}" type="sibTrans" cxnId="{ADC1A6C2-956F-4809-B07D-7EB662465D2C}">
      <dgm:prSet/>
      <dgm:spPr/>
      <dgm:t>
        <a:bodyPr/>
        <a:lstStyle/>
        <a:p>
          <a:endParaRPr lang="en-US"/>
        </a:p>
      </dgm:t>
    </dgm:pt>
    <dgm:pt modelId="{989B5CDB-3C02-43A3-9195-BAE7ADD7B0ED}">
      <dgm:prSet phldrT="[Text]"/>
      <dgm:spPr>
        <a:solidFill>
          <a:srgbClr val="006666">
            <a:alpha val="90000"/>
          </a:srgbClr>
        </a:solidFill>
      </dgm:spPr>
      <dgm:t>
        <a:bodyPr/>
        <a:lstStyle/>
        <a:p>
          <a:r>
            <a:rPr lang="en-US" dirty="0" err="1">
              <a:solidFill>
                <a:schemeClr val="bg1"/>
              </a:solidFill>
            </a:rPr>
            <a:t>Individueel</a:t>
          </a:r>
          <a:endParaRPr lang="en-US" dirty="0">
            <a:solidFill>
              <a:schemeClr val="bg1"/>
            </a:solidFill>
          </a:endParaRPr>
        </a:p>
      </dgm:t>
    </dgm:pt>
    <dgm:pt modelId="{2C5E3B54-4889-401A-BEAB-ED06F5CD4498}" type="parTrans" cxnId="{51568D0C-6A30-4812-BC51-14BCFE66E770}">
      <dgm:prSet/>
      <dgm:spPr/>
      <dgm:t>
        <a:bodyPr/>
        <a:lstStyle/>
        <a:p>
          <a:endParaRPr lang="en-US"/>
        </a:p>
      </dgm:t>
    </dgm:pt>
    <dgm:pt modelId="{FEE96AA8-C2DE-49D4-AD91-5373E7BEFDB1}" type="sibTrans" cxnId="{51568D0C-6A30-4812-BC51-14BCFE66E770}">
      <dgm:prSet/>
      <dgm:spPr/>
      <dgm:t>
        <a:bodyPr/>
        <a:lstStyle/>
        <a:p>
          <a:endParaRPr lang="en-US"/>
        </a:p>
      </dgm:t>
    </dgm:pt>
    <dgm:pt modelId="{B1F3CB6A-25E4-45CA-90DA-580393A2DB05}">
      <dgm:prSet phldrT="[Text]"/>
      <dgm:spPr>
        <a:solidFill>
          <a:srgbClr val="006666">
            <a:alpha val="90000"/>
          </a:srgbClr>
        </a:solidFill>
      </dgm:spPr>
      <dgm:t>
        <a:bodyPr/>
        <a:lstStyle/>
        <a:p>
          <a:r>
            <a:rPr lang="en-US" dirty="0" err="1">
              <a:solidFill>
                <a:schemeClr val="bg1"/>
              </a:solidFill>
            </a:rPr>
            <a:t>Kollektief</a:t>
          </a:r>
          <a:endParaRPr lang="en-US" dirty="0">
            <a:solidFill>
              <a:schemeClr val="bg1"/>
            </a:solidFill>
          </a:endParaRPr>
        </a:p>
      </dgm:t>
    </dgm:pt>
    <dgm:pt modelId="{55414BF8-6217-4481-A830-B006FEAEB282}" type="parTrans" cxnId="{7C1D9C15-8BCB-4B0E-A7E2-A09CF45C3302}">
      <dgm:prSet/>
      <dgm:spPr/>
      <dgm:t>
        <a:bodyPr/>
        <a:lstStyle/>
        <a:p>
          <a:endParaRPr lang="en-US"/>
        </a:p>
      </dgm:t>
    </dgm:pt>
    <dgm:pt modelId="{1DE17C41-E14F-4287-89C3-F895C50B324A}" type="sibTrans" cxnId="{7C1D9C15-8BCB-4B0E-A7E2-A09CF45C3302}">
      <dgm:prSet/>
      <dgm:spPr/>
      <dgm:t>
        <a:bodyPr/>
        <a:lstStyle/>
        <a:p>
          <a:endParaRPr lang="en-US"/>
        </a:p>
      </dgm:t>
    </dgm:pt>
    <dgm:pt modelId="{FBC347BC-5EDC-42B1-8807-6A33636D2D3B}" type="pres">
      <dgm:prSet presAssocID="{0B5739E1-CE04-4E33-BC05-3F0B807EA462}" presName="Name0" presStyleCnt="0">
        <dgm:presLayoutVars>
          <dgm:dir/>
          <dgm:animLvl val="lvl"/>
          <dgm:resizeHandles val="exact"/>
        </dgm:presLayoutVars>
      </dgm:prSet>
      <dgm:spPr/>
    </dgm:pt>
    <dgm:pt modelId="{2DC74C91-2E86-47D9-B2B3-9B62BF80AB3E}" type="pres">
      <dgm:prSet presAssocID="{42F590DA-DF6A-438D-B65F-44A04E672F3C}" presName="composite" presStyleCnt="0"/>
      <dgm:spPr/>
    </dgm:pt>
    <dgm:pt modelId="{94908C30-8FAD-4451-8FF4-F08B766A5D3A}" type="pres">
      <dgm:prSet presAssocID="{42F590DA-DF6A-438D-B65F-44A04E672F3C}" presName="parTx" presStyleLbl="alignNode1" presStyleIdx="0" presStyleCnt="3">
        <dgm:presLayoutVars>
          <dgm:chMax val="0"/>
          <dgm:chPref val="0"/>
          <dgm:bulletEnabled val="1"/>
        </dgm:presLayoutVars>
      </dgm:prSet>
      <dgm:spPr/>
    </dgm:pt>
    <dgm:pt modelId="{270F829C-E402-4EFF-995F-F2A86AAB3F90}" type="pres">
      <dgm:prSet presAssocID="{42F590DA-DF6A-438D-B65F-44A04E672F3C}" presName="desTx" presStyleLbl="alignAccFollowNode1" presStyleIdx="0" presStyleCnt="3">
        <dgm:presLayoutVars>
          <dgm:bulletEnabled val="1"/>
        </dgm:presLayoutVars>
      </dgm:prSet>
      <dgm:spPr/>
    </dgm:pt>
    <dgm:pt modelId="{33645FF3-B3AE-4425-B770-4DBAEE792A69}" type="pres">
      <dgm:prSet presAssocID="{86B0830D-0E6B-4201-B873-3033BA93E24B}" presName="space" presStyleCnt="0"/>
      <dgm:spPr/>
    </dgm:pt>
    <dgm:pt modelId="{2C26D17C-2AB5-4D25-B1DF-F09B9C921E39}" type="pres">
      <dgm:prSet presAssocID="{D8DF8F35-02B2-4341-A11D-B41045E89717}" presName="composite" presStyleCnt="0"/>
      <dgm:spPr/>
    </dgm:pt>
    <dgm:pt modelId="{DADEC070-E0DC-41FD-9AB6-B183A9970C54}" type="pres">
      <dgm:prSet presAssocID="{D8DF8F35-02B2-4341-A11D-B41045E89717}" presName="parTx" presStyleLbl="alignNode1" presStyleIdx="1" presStyleCnt="3">
        <dgm:presLayoutVars>
          <dgm:chMax val="0"/>
          <dgm:chPref val="0"/>
          <dgm:bulletEnabled val="1"/>
        </dgm:presLayoutVars>
      </dgm:prSet>
      <dgm:spPr/>
    </dgm:pt>
    <dgm:pt modelId="{51DE61DA-6B7A-4161-8048-333C8043A8CB}" type="pres">
      <dgm:prSet presAssocID="{D8DF8F35-02B2-4341-A11D-B41045E89717}" presName="desTx" presStyleLbl="alignAccFollowNode1" presStyleIdx="1" presStyleCnt="3">
        <dgm:presLayoutVars>
          <dgm:bulletEnabled val="1"/>
        </dgm:presLayoutVars>
      </dgm:prSet>
      <dgm:spPr/>
    </dgm:pt>
    <dgm:pt modelId="{C37B18E5-11BD-4584-B3D6-13CF594367F3}" type="pres">
      <dgm:prSet presAssocID="{32AE5F8B-9AB9-4DFD-8A5A-4AD61A0532F5}" presName="space" presStyleCnt="0"/>
      <dgm:spPr/>
    </dgm:pt>
    <dgm:pt modelId="{36B6AE88-9979-4650-9965-15B8F98BC9BD}" type="pres">
      <dgm:prSet presAssocID="{7ABAF96E-3DF1-4A25-9E90-43C7CF577002}" presName="composite" presStyleCnt="0"/>
      <dgm:spPr/>
    </dgm:pt>
    <dgm:pt modelId="{8C917E74-B007-4602-9349-F036E416F8C7}" type="pres">
      <dgm:prSet presAssocID="{7ABAF96E-3DF1-4A25-9E90-43C7CF577002}" presName="parTx" presStyleLbl="alignNode1" presStyleIdx="2" presStyleCnt="3">
        <dgm:presLayoutVars>
          <dgm:chMax val="0"/>
          <dgm:chPref val="0"/>
          <dgm:bulletEnabled val="1"/>
        </dgm:presLayoutVars>
      </dgm:prSet>
      <dgm:spPr/>
    </dgm:pt>
    <dgm:pt modelId="{13F77391-67B4-4F50-BFCE-44E9C8F5B2AB}" type="pres">
      <dgm:prSet presAssocID="{7ABAF96E-3DF1-4A25-9E90-43C7CF577002}" presName="desTx" presStyleLbl="alignAccFollowNode1" presStyleIdx="2" presStyleCnt="3">
        <dgm:presLayoutVars>
          <dgm:bulletEnabled val="1"/>
        </dgm:presLayoutVars>
      </dgm:prSet>
      <dgm:spPr/>
    </dgm:pt>
  </dgm:ptLst>
  <dgm:cxnLst>
    <dgm:cxn modelId="{625A740A-5707-4923-8CD7-8B715CB3B617}" type="presOf" srcId="{E50669F2-04E2-4AF0-AAD5-51A79DB92439}" destId="{270F829C-E402-4EFF-995F-F2A86AAB3F90}" srcOrd="0" destOrd="0" presId="urn:microsoft.com/office/officeart/2005/8/layout/hList1"/>
    <dgm:cxn modelId="{51568D0C-6A30-4812-BC51-14BCFE66E770}" srcId="{7ABAF96E-3DF1-4A25-9E90-43C7CF577002}" destId="{989B5CDB-3C02-43A3-9195-BAE7ADD7B0ED}" srcOrd="0" destOrd="0" parTransId="{2C5E3B54-4889-401A-BEAB-ED06F5CD4498}" sibTransId="{FEE96AA8-C2DE-49D4-AD91-5373E7BEFDB1}"/>
    <dgm:cxn modelId="{7C1D9C15-8BCB-4B0E-A7E2-A09CF45C3302}" srcId="{7ABAF96E-3DF1-4A25-9E90-43C7CF577002}" destId="{B1F3CB6A-25E4-45CA-90DA-580393A2DB05}" srcOrd="1" destOrd="0" parTransId="{55414BF8-6217-4481-A830-B006FEAEB282}" sibTransId="{1DE17C41-E14F-4287-89C3-F895C50B324A}"/>
    <dgm:cxn modelId="{EEDE3A3E-FF7A-48F8-881B-715F2758A74F}" srcId="{D8DF8F35-02B2-4341-A11D-B41045E89717}" destId="{7F956D89-DBA6-4B50-9F89-E28669D1524A}" srcOrd="1" destOrd="0" parTransId="{726BEDD4-4630-437F-A7B4-BEB387522228}" sibTransId="{069C76DD-8A79-4E90-ABCA-E9F2827E7A58}"/>
    <dgm:cxn modelId="{E9431548-E3CF-4E1B-A024-A01462FFC2DD}" srcId="{D8DF8F35-02B2-4341-A11D-B41045E89717}" destId="{1CD9CA6D-F37B-402C-865C-419875D8C9B1}" srcOrd="0" destOrd="0" parTransId="{A689D1A8-DABF-4C76-9F7A-9F4C094C9920}" sibTransId="{71A28115-D5A0-4383-AB26-36D2CB526148}"/>
    <dgm:cxn modelId="{BF3C9F6A-1942-4701-9E80-F581E6D6F30A}" srcId="{42F590DA-DF6A-438D-B65F-44A04E672F3C}" destId="{E28AF3BE-1052-412E-B944-3C0F2737CA66}" srcOrd="1" destOrd="0" parTransId="{2E6F926F-4C59-4D35-B24C-57D57D03102D}" sibTransId="{A1BC39F0-5C6C-4B12-8AAF-4B8516EA49B8}"/>
    <dgm:cxn modelId="{CA11086B-1D8C-4E47-BE4D-C5EF85601B07}" type="presOf" srcId="{1CD9CA6D-F37B-402C-865C-419875D8C9B1}" destId="{51DE61DA-6B7A-4161-8048-333C8043A8CB}" srcOrd="0" destOrd="0" presId="urn:microsoft.com/office/officeart/2005/8/layout/hList1"/>
    <dgm:cxn modelId="{3D33E76D-7C08-40E5-B789-41F55C52640D}" type="presOf" srcId="{D8DF8F35-02B2-4341-A11D-B41045E89717}" destId="{DADEC070-E0DC-41FD-9AB6-B183A9970C54}" srcOrd="0" destOrd="0" presId="urn:microsoft.com/office/officeart/2005/8/layout/hList1"/>
    <dgm:cxn modelId="{CC69D372-830B-4AE2-A0AC-E0384E17F629}" type="presOf" srcId="{42F590DA-DF6A-438D-B65F-44A04E672F3C}" destId="{94908C30-8FAD-4451-8FF4-F08B766A5D3A}" srcOrd="0" destOrd="0" presId="urn:microsoft.com/office/officeart/2005/8/layout/hList1"/>
    <dgm:cxn modelId="{EA3EA275-E3AA-4DDB-84EB-80BB5A7020C4}" type="presOf" srcId="{7ABAF96E-3DF1-4A25-9E90-43C7CF577002}" destId="{8C917E74-B007-4602-9349-F036E416F8C7}" srcOrd="0" destOrd="0" presId="urn:microsoft.com/office/officeart/2005/8/layout/hList1"/>
    <dgm:cxn modelId="{68D6BB78-560D-4723-9D99-9C023A6CB1BE}" type="presOf" srcId="{B1F3CB6A-25E4-45CA-90DA-580393A2DB05}" destId="{13F77391-67B4-4F50-BFCE-44E9C8F5B2AB}" srcOrd="0" destOrd="1" presId="urn:microsoft.com/office/officeart/2005/8/layout/hList1"/>
    <dgm:cxn modelId="{9F92D986-358F-49F8-B3E2-B36474385765}" type="presOf" srcId="{E28AF3BE-1052-412E-B944-3C0F2737CA66}" destId="{270F829C-E402-4EFF-995F-F2A86AAB3F90}" srcOrd="0" destOrd="1" presId="urn:microsoft.com/office/officeart/2005/8/layout/hList1"/>
    <dgm:cxn modelId="{AAA3FA8A-19E7-4520-A405-F6B28BA9F699}" srcId="{0B5739E1-CE04-4E33-BC05-3F0B807EA462}" destId="{42F590DA-DF6A-438D-B65F-44A04E672F3C}" srcOrd="0" destOrd="0" parTransId="{EE30D514-3AE7-4DF2-B692-214AF58F5736}" sibTransId="{86B0830D-0E6B-4201-B873-3033BA93E24B}"/>
    <dgm:cxn modelId="{0E30C5A2-59BE-451C-A761-1002096E7A25}" type="presOf" srcId="{7F956D89-DBA6-4B50-9F89-E28669D1524A}" destId="{51DE61DA-6B7A-4161-8048-333C8043A8CB}" srcOrd="0" destOrd="1" presId="urn:microsoft.com/office/officeart/2005/8/layout/hList1"/>
    <dgm:cxn modelId="{B8E388A4-F8BB-4B59-8118-D213044C9823}" type="presOf" srcId="{989B5CDB-3C02-43A3-9195-BAE7ADD7B0ED}" destId="{13F77391-67B4-4F50-BFCE-44E9C8F5B2AB}" srcOrd="0" destOrd="0" presId="urn:microsoft.com/office/officeart/2005/8/layout/hList1"/>
    <dgm:cxn modelId="{C1C8B8AF-F849-4B20-99FE-7FC24EEF2B8B}" srcId="{0B5739E1-CE04-4E33-BC05-3F0B807EA462}" destId="{D8DF8F35-02B2-4341-A11D-B41045E89717}" srcOrd="1" destOrd="0" parTransId="{1FB65CE6-DD94-4C6D-88AF-6CAEE1622068}" sibTransId="{32AE5F8B-9AB9-4DFD-8A5A-4AD61A0532F5}"/>
    <dgm:cxn modelId="{C3EE68BA-9488-4CA7-BBE2-41E40FA8B2E1}" type="presOf" srcId="{0B5739E1-CE04-4E33-BC05-3F0B807EA462}" destId="{FBC347BC-5EDC-42B1-8807-6A33636D2D3B}" srcOrd="0" destOrd="0" presId="urn:microsoft.com/office/officeart/2005/8/layout/hList1"/>
    <dgm:cxn modelId="{ADC1A6C2-956F-4809-B07D-7EB662465D2C}" srcId="{0B5739E1-CE04-4E33-BC05-3F0B807EA462}" destId="{7ABAF96E-3DF1-4A25-9E90-43C7CF577002}" srcOrd="2" destOrd="0" parTransId="{9D9FD8F9-FBE6-488C-B2F9-401D08544009}" sibTransId="{7ECF0463-B23E-4A2B-92F8-780C9E15E080}"/>
    <dgm:cxn modelId="{425AE7DD-33E2-4C65-AEE7-D36F17D00919}" srcId="{42F590DA-DF6A-438D-B65F-44A04E672F3C}" destId="{E50669F2-04E2-4AF0-AAD5-51A79DB92439}" srcOrd="0" destOrd="0" parTransId="{97870EAF-0CE0-45A3-B5AA-F38F56933EE1}" sibTransId="{29086F56-5274-49EE-87C1-DA8661BDA01D}"/>
    <dgm:cxn modelId="{041063F9-0CDD-42CB-B6AB-CF709987BE7A}" type="presParOf" srcId="{FBC347BC-5EDC-42B1-8807-6A33636D2D3B}" destId="{2DC74C91-2E86-47D9-B2B3-9B62BF80AB3E}" srcOrd="0" destOrd="0" presId="urn:microsoft.com/office/officeart/2005/8/layout/hList1"/>
    <dgm:cxn modelId="{B240BFAD-D4EA-4B9D-ABCD-6AC72865FF53}" type="presParOf" srcId="{2DC74C91-2E86-47D9-B2B3-9B62BF80AB3E}" destId="{94908C30-8FAD-4451-8FF4-F08B766A5D3A}" srcOrd="0" destOrd="0" presId="urn:microsoft.com/office/officeart/2005/8/layout/hList1"/>
    <dgm:cxn modelId="{9E8A0BC2-E2C6-4130-B8A3-F37D9B427677}" type="presParOf" srcId="{2DC74C91-2E86-47D9-B2B3-9B62BF80AB3E}" destId="{270F829C-E402-4EFF-995F-F2A86AAB3F90}" srcOrd="1" destOrd="0" presId="urn:microsoft.com/office/officeart/2005/8/layout/hList1"/>
    <dgm:cxn modelId="{CC89DEC6-726D-48B7-AEC9-1BD4A29F2F52}" type="presParOf" srcId="{FBC347BC-5EDC-42B1-8807-6A33636D2D3B}" destId="{33645FF3-B3AE-4425-B770-4DBAEE792A69}" srcOrd="1" destOrd="0" presId="urn:microsoft.com/office/officeart/2005/8/layout/hList1"/>
    <dgm:cxn modelId="{AB368A6A-C9C1-4B61-A05D-B0A006201933}" type="presParOf" srcId="{FBC347BC-5EDC-42B1-8807-6A33636D2D3B}" destId="{2C26D17C-2AB5-4D25-B1DF-F09B9C921E39}" srcOrd="2" destOrd="0" presId="urn:microsoft.com/office/officeart/2005/8/layout/hList1"/>
    <dgm:cxn modelId="{CF6FC94B-B7E2-4986-83FB-F6B4171EEBEC}" type="presParOf" srcId="{2C26D17C-2AB5-4D25-B1DF-F09B9C921E39}" destId="{DADEC070-E0DC-41FD-9AB6-B183A9970C54}" srcOrd="0" destOrd="0" presId="urn:microsoft.com/office/officeart/2005/8/layout/hList1"/>
    <dgm:cxn modelId="{22830BBB-0368-4EEA-8A09-9C9D52126F39}" type="presParOf" srcId="{2C26D17C-2AB5-4D25-B1DF-F09B9C921E39}" destId="{51DE61DA-6B7A-4161-8048-333C8043A8CB}" srcOrd="1" destOrd="0" presId="urn:microsoft.com/office/officeart/2005/8/layout/hList1"/>
    <dgm:cxn modelId="{F423D6B1-3291-41FA-823B-3C6DA91D7654}" type="presParOf" srcId="{FBC347BC-5EDC-42B1-8807-6A33636D2D3B}" destId="{C37B18E5-11BD-4584-B3D6-13CF594367F3}" srcOrd="3" destOrd="0" presId="urn:microsoft.com/office/officeart/2005/8/layout/hList1"/>
    <dgm:cxn modelId="{4D45CE15-2CB5-4245-B0B0-14C59A2EF879}" type="presParOf" srcId="{FBC347BC-5EDC-42B1-8807-6A33636D2D3B}" destId="{36B6AE88-9979-4650-9965-15B8F98BC9BD}" srcOrd="4" destOrd="0" presId="urn:microsoft.com/office/officeart/2005/8/layout/hList1"/>
    <dgm:cxn modelId="{CCB00ADD-F598-416A-BA93-AC76DDCC8C71}" type="presParOf" srcId="{36B6AE88-9979-4650-9965-15B8F98BC9BD}" destId="{8C917E74-B007-4602-9349-F036E416F8C7}" srcOrd="0" destOrd="0" presId="urn:microsoft.com/office/officeart/2005/8/layout/hList1"/>
    <dgm:cxn modelId="{3FDD96CC-09F1-4ED6-9EE3-FF53BA65BA2B}" type="presParOf" srcId="{36B6AE88-9979-4650-9965-15B8F98BC9BD}" destId="{13F77391-67B4-4F50-BFCE-44E9C8F5B2A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5739E1-CE04-4E33-BC05-3F0B807EA462}"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42F590DA-DF6A-438D-B65F-44A04E672F3C}">
      <dgm:prSet phldrT="[Text]"/>
      <dgm:spPr/>
      <dgm:t>
        <a:bodyPr/>
        <a:lstStyle/>
        <a:p>
          <a:r>
            <a:rPr lang="en-US" dirty="0" err="1">
              <a:solidFill>
                <a:schemeClr val="bg1"/>
              </a:solidFill>
            </a:rPr>
            <a:t>Beweging</a:t>
          </a:r>
          <a:endParaRPr lang="en-US" dirty="0">
            <a:solidFill>
              <a:schemeClr val="bg1"/>
            </a:solidFill>
          </a:endParaRPr>
        </a:p>
      </dgm:t>
    </dgm:pt>
    <dgm:pt modelId="{EE30D514-3AE7-4DF2-B692-214AF58F5736}" type="parTrans" cxnId="{AAA3FA8A-19E7-4520-A405-F6B28BA9F699}">
      <dgm:prSet/>
      <dgm:spPr/>
      <dgm:t>
        <a:bodyPr/>
        <a:lstStyle/>
        <a:p>
          <a:endParaRPr lang="en-US"/>
        </a:p>
      </dgm:t>
    </dgm:pt>
    <dgm:pt modelId="{86B0830D-0E6B-4201-B873-3033BA93E24B}" type="sibTrans" cxnId="{AAA3FA8A-19E7-4520-A405-F6B28BA9F699}">
      <dgm:prSet/>
      <dgm:spPr/>
      <dgm:t>
        <a:bodyPr/>
        <a:lstStyle/>
        <a:p>
          <a:endParaRPr lang="en-US"/>
        </a:p>
      </dgm:t>
    </dgm:pt>
    <dgm:pt modelId="{E50669F2-04E2-4AF0-AAD5-51A79DB92439}">
      <dgm:prSet phldrT="[Text]"/>
      <dgm:spPr>
        <a:solidFill>
          <a:srgbClr val="006666">
            <a:alpha val="90000"/>
          </a:srgbClr>
        </a:solidFill>
      </dgm:spPr>
      <dgm:t>
        <a:bodyPr/>
        <a:lstStyle/>
        <a:p>
          <a:r>
            <a:rPr lang="en-US" dirty="0">
              <a:solidFill>
                <a:schemeClr val="bg1"/>
              </a:solidFill>
            </a:rPr>
            <a:t>In</a:t>
          </a:r>
        </a:p>
      </dgm:t>
    </dgm:pt>
    <dgm:pt modelId="{97870EAF-0CE0-45A3-B5AA-F38F56933EE1}" type="parTrans" cxnId="{425AE7DD-33E2-4C65-AEE7-D36F17D00919}">
      <dgm:prSet/>
      <dgm:spPr/>
      <dgm:t>
        <a:bodyPr/>
        <a:lstStyle/>
        <a:p>
          <a:endParaRPr lang="en-US"/>
        </a:p>
      </dgm:t>
    </dgm:pt>
    <dgm:pt modelId="{29086F56-5274-49EE-87C1-DA8661BDA01D}" type="sibTrans" cxnId="{425AE7DD-33E2-4C65-AEE7-D36F17D00919}">
      <dgm:prSet/>
      <dgm:spPr/>
      <dgm:t>
        <a:bodyPr/>
        <a:lstStyle/>
        <a:p>
          <a:endParaRPr lang="en-US"/>
        </a:p>
      </dgm:t>
    </dgm:pt>
    <dgm:pt modelId="{E28AF3BE-1052-412E-B944-3C0F2737CA66}">
      <dgm:prSet phldrT="[Text]"/>
      <dgm:spPr>
        <a:solidFill>
          <a:srgbClr val="006666">
            <a:alpha val="90000"/>
          </a:srgbClr>
        </a:solidFill>
      </dgm:spPr>
      <dgm:t>
        <a:bodyPr/>
        <a:lstStyle/>
        <a:p>
          <a:r>
            <a:rPr lang="en-US" dirty="0" err="1">
              <a:solidFill>
                <a:schemeClr val="bg1"/>
              </a:solidFill>
            </a:rPr>
            <a:t>Uit</a:t>
          </a:r>
          <a:endParaRPr lang="en-US" dirty="0">
            <a:solidFill>
              <a:schemeClr val="bg1"/>
            </a:solidFill>
          </a:endParaRPr>
        </a:p>
      </dgm:t>
    </dgm:pt>
    <dgm:pt modelId="{2E6F926F-4C59-4D35-B24C-57D57D03102D}" type="parTrans" cxnId="{BF3C9F6A-1942-4701-9E80-F581E6D6F30A}">
      <dgm:prSet/>
      <dgm:spPr/>
      <dgm:t>
        <a:bodyPr/>
        <a:lstStyle/>
        <a:p>
          <a:endParaRPr lang="en-US"/>
        </a:p>
      </dgm:t>
    </dgm:pt>
    <dgm:pt modelId="{A1BC39F0-5C6C-4B12-8AAF-4B8516EA49B8}" type="sibTrans" cxnId="{BF3C9F6A-1942-4701-9E80-F581E6D6F30A}">
      <dgm:prSet/>
      <dgm:spPr/>
      <dgm:t>
        <a:bodyPr/>
        <a:lstStyle/>
        <a:p>
          <a:endParaRPr lang="en-US"/>
        </a:p>
      </dgm:t>
    </dgm:pt>
    <dgm:pt modelId="{D8DF8F35-02B2-4341-A11D-B41045E89717}">
      <dgm:prSet phldrT="[Text]"/>
      <dgm:spPr/>
      <dgm:t>
        <a:bodyPr/>
        <a:lstStyle/>
        <a:p>
          <a:r>
            <a:rPr lang="en-US" dirty="0" err="1">
              <a:solidFill>
                <a:schemeClr val="bg1"/>
              </a:solidFill>
            </a:rPr>
            <a:t>Getuienis</a:t>
          </a:r>
          <a:endParaRPr lang="en-US" dirty="0">
            <a:solidFill>
              <a:schemeClr val="bg1"/>
            </a:solidFill>
          </a:endParaRPr>
        </a:p>
      </dgm:t>
    </dgm:pt>
    <dgm:pt modelId="{1FB65CE6-DD94-4C6D-88AF-6CAEE1622068}" type="parTrans" cxnId="{C1C8B8AF-F849-4B20-99FE-7FC24EEF2B8B}">
      <dgm:prSet/>
      <dgm:spPr/>
      <dgm:t>
        <a:bodyPr/>
        <a:lstStyle/>
        <a:p>
          <a:endParaRPr lang="en-US"/>
        </a:p>
      </dgm:t>
    </dgm:pt>
    <dgm:pt modelId="{32AE5F8B-9AB9-4DFD-8A5A-4AD61A0532F5}" type="sibTrans" cxnId="{C1C8B8AF-F849-4B20-99FE-7FC24EEF2B8B}">
      <dgm:prSet/>
      <dgm:spPr/>
      <dgm:t>
        <a:bodyPr/>
        <a:lstStyle/>
        <a:p>
          <a:endParaRPr lang="en-US"/>
        </a:p>
      </dgm:t>
    </dgm:pt>
    <dgm:pt modelId="{1CD9CA6D-F37B-402C-865C-419875D8C9B1}">
      <dgm:prSet phldrT="[Text]"/>
      <dgm:spPr>
        <a:solidFill>
          <a:srgbClr val="006666">
            <a:alpha val="90000"/>
          </a:srgbClr>
        </a:solidFill>
      </dgm:spPr>
      <dgm:t>
        <a:bodyPr/>
        <a:lstStyle/>
        <a:p>
          <a:r>
            <a:rPr lang="en-US" dirty="0" err="1">
              <a:solidFill>
                <a:schemeClr val="bg1"/>
              </a:solidFill>
            </a:rPr>
            <a:t>Persoonlik</a:t>
          </a:r>
          <a:endParaRPr lang="en-US" dirty="0">
            <a:solidFill>
              <a:schemeClr val="bg1"/>
            </a:solidFill>
          </a:endParaRPr>
        </a:p>
      </dgm:t>
    </dgm:pt>
    <dgm:pt modelId="{A689D1A8-DABF-4C76-9F7A-9F4C094C9920}" type="parTrans" cxnId="{E9431548-E3CF-4E1B-A024-A01462FFC2DD}">
      <dgm:prSet/>
      <dgm:spPr/>
      <dgm:t>
        <a:bodyPr/>
        <a:lstStyle/>
        <a:p>
          <a:endParaRPr lang="en-US"/>
        </a:p>
      </dgm:t>
    </dgm:pt>
    <dgm:pt modelId="{71A28115-D5A0-4383-AB26-36D2CB526148}" type="sibTrans" cxnId="{E9431548-E3CF-4E1B-A024-A01462FFC2DD}">
      <dgm:prSet/>
      <dgm:spPr/>
      <dgm:t>
        <a:bodyPr/>
        <a:lstStyle/>
        <a:p>
          <a:endParaRPr lang="en-US"/>
        </a:p>
      </dgm:t>
    </dgm:pt>
    <dgm:pt modelId="{7F956D89-DBA6-4B50-9F89-E28669D1524A}">
      <dgm:prSet phldrT="[Text]"/>
      <dgm:spPr>
        <a:solidFill>
          <a:srgbClr val="006666">
            <a:alpha val="90000"/>
          </a:srgbClr>
        </a:solidFill>
      </dgm:spPr>
      <dgm:t>
        <a:bodyPr/>
        <a:lstStyle/>
        <a:p>
          <a:r>
            <a:rPr lang="en-US" dirty="0" err="1">
              <a:solidFill>
                <a:srgbClr val="FFFF00"/>
              </a:solidFill>
            </a:rPr>
            <a:t>Publiek</a:t>
          </a:r>
          <a:endParaRPr lang="en-US" dirty="0">
            <a:solidFill>
              <a:srgbClr val="FFFF00"/>
            </a:solidFill>
          </a:endParaRPr>
        </a:p>
      </dgm:t>
    </dgm:pt>
    <dgm:pt modelId="{726BEDD4-4630-437F-A7B4-BEB387522228}" type="parTrans" cxnId="{EEDE3A3E-FF7A-48F8-881B-715F2758A74F}">
      <dgm:prSet/>
      <dgm:spPr/>
      <dgm:t>
        <a:bodyPr/>
        <a:lstStyle/>
        <a:p>
          <a:endParaRPr lang="en-US"/>
        </a:p>
      </dgm:t>
    </dgm:pt>
    <dgm:pt modelId="{069C76DD-8A79-4E90-ABCA-E9F2827E7A58}" type="sibTrans" cxnId="{EEDE3A3E-FF7A-48F8-881B-715F2758A74F}">
      <dgm:prSet/>
      <dgm:spPr/>
      <dgm:t>
        <a:bodyPr/>
        <a:lstStyle/>
        <a:p>
          <a:endParaRPr lang="en-US"/>
        </a:p>
      </dgm:t>
    </dgm:pt>
    <dgm:pt modelId="{7ABAF96E-3DF1-4A25-9E90-43C7CF577002}">
      <dgm:prSet phldrT="[Text]"/>
      <dgm:spPr/>
      <dgm:t>
        <a:bodyPr/>
        <a:lstStyle/>
        <a:p>
          <a:r>
            <a:rPr lang="en-US" dirty="0" err="1">
              <a:solidFill>
                <a:schemeClr val="bg1"/>
              </a:solidFill>
            </a:rPr>
            <a:t>Bewussyn</a:t>
          </a:r>
          <a:endParaRPr lang="en-US" dirty="0">
            <a:solidFill>
              <a:schemeClr val="bg1"/>
            </a:solidFill>
          </a:endParaRPr>
        </a:p>
      </dgm:t>
    </dgm:pt>
    <dgm:pt modelId="{9D9FD8F9-FBE6-488C-B2F9-401D08544009}" type="parTrans" cxnId="{ADC1A6C2-956F-4809-B07D-7EB662465D2C}">
      <dgm:prSet/>
      <dgm:spPr/>
      <dgm:t>
        <a:bodyPr/>
        <a:lstStyle/>
        <a:p>
          <a:endParaRPr lang="en-US"/>
        </a:p>
      </dgm:t>
    </dgm:pt>
    <dgm:pt modelId="{7ECF0463-B23E-4A2B-92F8-780C9E15E080}" type="sibTrans" cxnId="{ADC1A6C2-956F-4809-B07D-7EB662465D2C}">
      <dgm:prSet/>
      <dgm:spPr/>
      <dgm:t>
        <a:bodyPr/>
        <a:lstStyle/>
        <a:p>
          <a:endParaRPr lang="en-US"/>
        </a:p>
      </dgm:t>
    </dgm:pt>
    <dgm:pt modelId="{989B5CDB-3C02-43A3-9195-BAE7ADD7B0ED}">
      <dgm:prSet phldrT="[Text]"/>
      <dgm:spPr>
        <a:solidFill>
          <a:srgbClr val="006666">
            <a:alpha val="90000"/>
          </a:srgbClr>
        </a:solidFill>
      </dgm:spPr>
      <dgm:t>
        <a:bodyPr/>
        <a:lstStyle/>
        <a:p>
          <a:r>
            <a:rPr lang="en-US" dirty="0" err="1">
              <a:solidFill>
                <a:schemeClr val="bg1"/>
              </a:solidFill>
            </a:rPr>
            <a:t>Individueel</a:t>
          </a:r>
          <a:endParaRPr lang="en-US" dirty="0">
            <a:solidFill>
              <a:schemeClr val="bg1"/>
            </a:solidFill>
          </a:endParaRPr>
        </a:p>
      </dgm:t>
    </dgm:pt>
    <dgm:pt modelId="{2C5E3B54-4889-401A-BEAB-ED06F5CD4498}" type="parTrans" cxnId="{51568D0C-6A30-4812-BC51-14BCFE66E770}">
      <dgm:prSet/>
      <dgm:spPr/>
      <dgm:t>
        <a:bodyPr/>
        <a:lstStyle/>
        <a:p>
          <a:endParaRPr lang="en-US"/>
        </a:p>
      </dgm:t>
    </dgm:pt>
    <dgm:pt modelId="{FEE96AA8-C2DE-49D4-AD91-5373E7BEFDB1}" type="sibTrans" cxnId="{51568D0C-6A30-4812-BC51-14BCFE66E770}">
      <dgm:prSet/>
      <dgm:spPr/>
      <dgm:t>
        <a:bodyPr/>
        <a:lstStyle/>
        <a:p>
          <a:endParaRPr lang="en-US"/>
        </a:p>
      </dgm:t>
    </dgm:pt>
    <dgm:pt modelId="{B1F3CB6A-25E4-45CA-90DA-580393A2DB05}">
      <dgm:prSet phldrT="[Text]"/>
      <dgm:spPr>
        <a:solidFill>
          <a:srgbClr val="006666">
            <a:alpha val="90000"/>
          </a:srgbClr>
        </a:solidFill>
      </dgm:spPr>
      <dgm:t>
        <a:bodyPr/>
        <a:lstStyle/>
        <a:p>
          <a:r>
            <a:rPr lang="en-US" dirty="0" err="1">
              <a:solidFill>
                <a:srgbClr val="FFFF00"/>
              </a:solidFill>
            </a:rPr>
            <a:t>Kollektief</a:t>
          </a:r>
          <a:endParaRPr lang="en-US" dirty="0">
            <a:solidFill>
              <a:srgbClr val="FFFF00"/>
            </a:solidFill>
          </a:endParaRPr>
        </a:p>
      </dgm:t>
    </dgm:pt>
    <dgm:pt modelId="{55414BF8-6217-4481-A830-B006FEAEB282}" type="parTrans" cxnId="{7C1D9C15-8BCB-4B0E-A7E2-A09CF45C3302}">
      <dgm:prSet/>
      <dgm:spPr/>
      <dgm:t>
        <a:bodyPr/>
        <a:lstStyle/>
        <a:p>
          <a:endParaRPr lang="en-US"/>
        </a:p>
      </dgm:t>
    </dgm:pt>
    <dgm:pt modelId="{1DE17C41-E14F-4287-89C3-F895C50B324A}" type="sibTrans" cxnId="{7C1D9C15-8BCB-4B0E-A7E2-A09CF45C3302}">
      <dgm:prSet/>
      <dgm:spPr/>
      <dgm:t>
        <a:bodyPr/>
        <a:lstStyle/>
        <a:p>
          <a:endParaRPr lang="en-US"/>
        </a:p>
      </dgm:t>
    </dgm:pt>
    <dgm:pt modelId="{FBC347BC-5EDC-42B1-8807-6A33636D2D3B}" type="pres">
      <dgm:prSet presAssocID="{0B5739E1-CE04-4E33-BC05-3F0B807EA462}" presName="Name0" presStyleCnt="0">
        <dgm:presLayoutVars>
          <dgm:dir/>
          <dgm:animLvl val="lvl"/>
          <dgm:resizeHandles val="exact"/>
        </dgm:presLayoutVars>
      </dgm:prSet>
      <dgm:spPr/>
    </dgm:pt>
    <dgm:pt modelId="{2DC74C91-2E86-47D9-B2B3-9B62BF80AB3E}" type="pres">
      <dgm:prSet presAssocID="{42F590DA-DF6A-438D-B65F-44A04E672F3C}" presName="composite" presStyleCnt="0"/>
      <dgm:spPr/>
    </dgm:pt>
    <dgm:pt modelId="{94908C30-8FAD-4451-8FF4-F08B766A5D3A}" type="pres">
      <dgm:prSet presAssocID="{42F590DA-DF6A-438D-B65F-44A04E672F3C}" presName="parTx" presStyleLbl="alignNode1" presStyleIdx="0" presStyleCnt="3">
        <dgm:presLayoutVars>
          <dgm:chMax val="0"/>
          <dgm:chPref val="0"/>
          <dgm:bulletEnabled val="1"/>
        </dgm:presLayoutVars>
      </dgm:prSet>
      <dgm:spPr/>
    </dgm:pt>
    <dgm:pt modelId="{270F829C-E402-4EFF-995F-F2A86AAB3F90}" type="pres">
      <dgm:prSet presAssocID="{42F590DA-DF6A-438D-B65F-44A04E672F3C}" presName="desTx" presStyleLbl="alignAccFollowNode1" presStyleIdx="0" presStyleCnt="3">
        <dgm:presLayoutVars>
          <dgm:bulletEnabled val="1"/>
        </dgm:presLayoutVars>
      </dgm:prSet>
      <dgm:spPr/>
    </dgm:pt>
    <dgm:pt modelId="{33645FF3-B3AE-4425-B770-4DBAEE792A69}" type="pres">
      <dgm:prSet presAssocID="{86B0830D-0E6B-4201-B873-3033BA93E24B}" presName="space" presStyleCnt="0"/>
      <dgm:spPr/>
    </dgm:pt>
    <dgm:pt modelId="{2C26D17C-2AB5-4D25-B1DF-F09B9C921E39}" type="pres">
      <dgm:prSet presAssocID="{D8DF8F35-02B2-4341-A11D-B41045E89717}" presName="composite" presStyleCnt="0"/>
      <dgm:spPr/>
    </dgm:pt>
    <dgm:pt modelId="{DADEC070-E0DC-41FD-9AB6-B183A9970C54}" type="pres">
      <dgm:prSet presAssocID="{D8DF8F35-02B2-4341-A11D-B41045E89717}" presName="parTx" presStyleLbl="alignNode1" presStyleIdx="1" presStyleCnt="3">
        <dgm:presLayoutVars>
          <dgm:chMax val="0"/>
          <dgm:chPref val="0"/>
          <dgm:bulletEnabled val="1"/>
        </dgm:presLayoutVars>
      </dgm:prSet>
      <dgm:spPr/>
    </dgm:pt>
    <dgm:pt modelId="{51DE61DA-6B7A-4161-8048-333C8043A8CB}" type="pres">
      <dgm:prSet presAssocID="{D8DF8F35-02B2-4341-A11D-B41045E89717}" presName="desTx" presStyleLbl="alignAccFollowNode1" presStyleIdx="1" presStyleCnt="3">
        <dgm:presLayoutVars>
          <dgm:bulletEnabled val="1"/>
        </dgm:presLayoutVars>
      </dgm:prSet>
      <dgm:spPr/>
    </dgm:pt>
    <dgm:pt modelId="{C37B18E5-11BD-4584-B3D6-13CF594367F3}" type="pres">
      <dgm:prSet presAssocID="{32AE5F8B-9AB9-4DFD-8A5A-4AD61A0532F5}" presName="space" presStyleCnt="0"/>
      <dgm:spPr/>
    </dgm:pt>
    <dgm:pt modelId="{36B6AE88-9979-4650-9965-15B8F98BC9BD}" type="pres">
      <dgm:prSet presAssocID="{7ABAF96E-3DF1-4A25-9E90-43C7CF577002}" presName="composite" presStyleCnt="0"/>
      <dgm:spPr/>
    </dgm:pt>
    <dgm:pt modelId="{8C917E74-B007-4602-9349-F036E416F8C7}" type="pres">
      <dgm:prSet presAssocID="{7ABAF96E-3DF1-4A25-9E90-43C7CF577002}" presName="parTx" presStyleLbl="alignNode1" presStyleIdx="2" presStyleCnt="3">
        <dgm:presLayoutVars>
          <dgm:chMax val="0"/>
          <dgm:chPref val="0"/>
          <dgm:bulletEnabled val="1"/>
        </dgm:presLayoutVars>
      </dgm:prSet>
      <dgm:spPr/>
    </dgm:pt>
    <dgm:pt modelId="{13F77391-67B4-4F50-BFCE-44E9C8F5B2AB}" type="pres">
      <dgm:prSet presAssocID="{7ABAF96E-3DF1-4A25-9E90-43C7CF577002}" presName="desTx" presStyleLbl="alignAccFollowNode1" presStyleIdx="2" presStyleCnt="3">
        <dgm:presLayoutVars>
          <dgm:bulletEnabled val="1"/>
        </dgm:presLayoutVars>
      </dgm:prSet>
      <dgm:spPr/>
    </dgm:pt>
  </dgm:ptLst>
  <dgm:cxnLst>
    <dgm:cxn modelId="{625A740A-5707-4923-8CD7-8B715CB3B617}" type="presOf" srcId="{E50669F2-04E2-4AF0-AAD5-51A79DB92439}" destId="{270F829C-E402-4EFF-995F-F2A86AAB3F90}" srcOrd="0" destOrd="0" presId="urn:microsoft.com/office/officeart/2005/8/layout/hList1"/>
    <dgm:cxn modelId="{51568D0C-6A30-4812-BC51-14BCFE66E770}" srcId="{7ABAF96E-3DF1-4A25-9E90-43C7CF577002}" destId="{989B5CDB-3C02-43A3-9195-BAE7ADD7B0ED}" srcOrd="0" destOrd="0" parTransId="{2C5E3B54-4889-401A-BEAB-ED06F5CD4498}" sibTransId="{FEE96AA8-C2DE-49D4-AD91-5373E7BEFDB1}"/>
    <dgm:cxn modelId="{7C1D9C15-8BCB-4B0E-A7E2-A09CF45C3302}" srcId="{7ABAF96E-3DF1-4A25-9E90-43C7CF577002}" destId="{B1F3CB6A-25E4-45CA-90DA-580393A2DB05}" srcOrd="1" destOrd="0" parTransId="{55414BF8-6217-4481-A830-B006FEAEB282}" sibTransId="{1DE17C41-E14F-4287-89C3-F895C50B324A}"/>
    <dgm:cxn modelId="{EEDE3A3E-FF7A-48F8-881B-715F2758A74F}" srcId="{D8DF8F35-02B2-4341-A11D-B41045E89717}" destId="{7F956D89-DBA6-4B50-9F89-E28669D1524A}" srcOrd="1" destOrd="0" parTransId="{726BEDD4-4630-437F-A7B4-BEB387522228}" sibTransId="{069C76DD-8A79-4E90-ABCA-E9F2827E7A58}"/>
    <dgm:cxn modelId="{E9431548-E3CF-4E1B-A024-A01462FFC2DD}" srcId="{D8DF8F35-02B2-4341-A11D-B41045E89717}" destId="{1CD9CA6D-F37B-402C-865C-419875D8C9B1}" srcOrd="0" destOrd="0" parTransId="{A689D1A8-DABF-4C76-9F7A-9F4C094C9920}" sibTransId="{71A28115-D5A0-4383-AB26-36D2CB526148}"/>
    <dgm:cxn modelId="{BF3C9F6A-1942-4701-9E80-F581E6D6F30A}" srcId="{42F590DA-DF6A-438D-B65F-44A04E672F3C}" destId="{E28AF3BE-1052-412E-B944-3C0F2737CA66}" srcOrd="1" destOrd="0" parTransId="{2E6F926F-4C59-4D35-B24C-57D57D03102D}" sibTransId="{A1BC39F0-5C6C-4B12-8AAF-4B8516EA49B8}"/>
    <dgm:cxn modelId="{CA11086B-1D8C-4E47-BE4D-C5EF85601B07}" type="presOf" srcId="{1CD9CA6D-F37B-402C-865C-419875D8C9B1}" destId="{51DE61DA-6B7A-4161-8048-333C8043A8CB}" srcOrd="0" destOrd="0" presId="urn:microsoft.com/office/officeart/2005/8/layout/hList1"/>
    <dgm:cxn modelId="{3D33E76D-7C08-40E5-B789-41F55C52640D}" type="presOf" srcId="{D8DF8F35-02B2-4341-A11D-B41045E89717}" destId="{DADEC070-E0DC-41FD-9AB6-B183A9970C54}" srcOrd="0" destOrd="0" presId="urn:microsoft.com/office/officeart/2005/8/layout/hList1"/>
    <dgm:cxn modelId="{CC69D372-830B-4AE2-A0AC-E0384E17F629}" type="presOf" srcId="{42F590DA-DF6A-438D-B65F-44A04E672F3C}" destId="{94908C30-8FAD-4451-8FF4-F08B766A5D3A}" srcOrd="0" destOrd="0" presId="urn:microsoft.com/office/officeart/2005/8/layout/hList1"/>
    <dgm:cxn modelId="{EA3EA275-E3AA-4DDB-84EB-80BB5A7020C4}" type="presOf" srcId="{7ABAF96E-3DF1-4A25-9E90-43C7CF577002}" destId="{8C917E74-B007-4602-9349-F036E416F8C7}" srcOrd="0" destOrd="0" presId="urn:microsoft.com/office/officeart/2005/8/layout/hList1"/>
    <dgm:cxn modelId="{68D6BB78-560D-4723-9D99-9C023A6CB1BE}" type="presOf" srcId="{B1F3CB6A-25E4-45CA-90DA-580393A2DB05}" destId="{13F77391-67B4-4F50-BFCE-44E9C8F5B2AB}" srcOrd="0" destOrd="1" presId="urn:microsoft.com/office/officeart/2005/8/layout/hList1"/>
    <dgm:cxn modelId="{9F92D986-358F-49F8-B3E2-B36474385765}" type="presOf" srcId="{E28AF3BE-1052-412E-B944-3C0F2737CA66}" destId="{270F829C-E402-4EFF-995F-F2A86AAB3F90}" srcOrd="0" destOrd="1" presId="urn:microsoft.com/office/officeart/2005/8/layout/hList1"/>
    <dgm:cxn modelId="{AAA3FA8A-19E7-4520-A405-F6B28BA9F699}" srcId="{0B5739E1-CE04-4E33-BC05-3F0B807EA462}" destId="{42F590DA-DF6A-438D-B65F-44A04E672F3C}" srcOrd="0" destOrd="0" parTransId="{EE30D514-3AE7-4DF2-B692-214AF58F5736}" sibTransId="{86B0830D-0E6B-4201-B873-3033BA93E24B}"/>
    <dgm:cxn modelId="{0E30C5A2-59BE-451C-A761-1002096E7A25}" type="presOf" srcId="{7F956D89-DBA6-4B50-9F89-E28669D1524A}" destId="{51DE61DA-6B7A-4161-8048-333C8043A8CB}" srcOrd="0" destOrd="1" presId="urn:microsoft.com/office/officeart/2005/8/layout/hList1"/>
    <dgm:cxn modelId="{B8E388A4-F8BB-4B59-8118-D213044C9823}" type="presOf" srcId="{989B5CDB-3C02-43A3-9195-BAE7ADD7B0ED}" destId="{13F77391-67B4-4F50-BFCE-44E9C8F5B2AB}" srcOrd="0" destOrd="0" presId="urn:microsoft.com/office/officeart/2005/8/layout/hList1"/>
    <dgm:cxn modelId="{C1C8B8AF-F849-4B20-99FE-7FC24EEF2B8B}" srcId="{0B5739E1-CE04-4E33-BC05-3F0B807EA462}" destId="{D8DF8F35-02B2-4341-A11D-B41045E89717}" srcOrd="1" destOrd="0" parTransId="{1FB65CE6-DD94-4C6D-88AF-6CAEE1622068}" sibTransId="{32AE5F8B-9AB9-4DFD-8A5A-4AD61A0532F5}"/>
    <dgm:cxn modelId="{C3EE68BA-9488-4CA7-BBE2-41E40FA8B2E1}" type="presOf" srcId="{0B5739E1-CE04-4E33-BC05-3F0B807EA462}" destId="{FBC347BC-5EDC-42B1-8807-6A33636D2D3B}" srcOrd="0" destOrd="0" presId="urn:microsoft.com/office/officeart/2005/8/layout/hList1"/>
    <dgm:cxn modelId="{ADC1A6C2-956F-4809-B07D-7EB662465D2C}" srcId="{0B5739E1-CE04-4E33-BC05-3F0B807EA462}" destId="{7ABAF96E-3DF1-4A25-9E90-43C7CF577002}" srcOrd="2" destOrd="0" parTransId="{9D9FD8F9-FBE6-488C-B2F9-401D08544009}" sibTransId="{7ECF0463-B23E-4A2B-92F8-780C9E15E080}"/>
    <dgm:cxn modelId="{425AE7DD-33E2-4C65-AEE7-D36F17D00919}" srcId="{42F590DA-DF6A-438D-B65F-44A04E672F3C}" destId="{E50669F2-04E2-4AF0-AAD5-51A79DB92439}" srcOrd="0" destOrd="0" parTransId="{97870EAF-0CE0-45A3-B5AA-F38F56933EE1}" sibTransId="{29086F56-5274-49EE-87C1-DA8661BDA01D}"/>
    <dgm:cxn modelId="{041063F9-0CDD-42CB-B6AB-CF709987BE7A}" type="presParOf" srcId="{FBC347BC-5EDC-42B1-8807-6A33636D2D3B}" destId="{2DC74C91-2E86-47D9-B2B3-9B62BF80AB3E}" srcOrd="0" destOrd="0" presId="urn:microsoft.com/office/officeart/2005/8/layout/hList1"/>
    <dgm:cxn modelId="{B240BFAD-D4EA-4B9D-ABCD-6AC72865FF53}" type="presParOf" srcId="{2DC74C91-2E86-47D9-B2B3-9B62BF80AB3E}" destId="{94908C30-8FAD-4451-8FF4-F08B766A5D3A}" srcOrd="0" destOrd="0" presId="urn:microsoft.com/office/officeart/2005/8/layout/hList1"/>
    <dgm:cxn modelId="{9E8A0BC2-E2C6-4130-B8A3-F37D9B427677}" type="presParOf" srcId="{2DC74C91-2E86-47D9-B2B3-9B62BF80AB3E}" destId="{270F829C-E402-4EFF-995F-F2A86AAB3F90}" srcOrd="1" destOrd="0" presId="urn:microsoft.com/office/officeart/2005/8/layout/hList1"/>
    <dgm:cxn modelId="{CC89DEC6-726D-48B7-AEC9-1BD4A29F2F52}" type="presParOf" srcId="{FBC347BC-5EDC-42B1-8807-6A33636D2D3B}" destId="{33645FF3-B3AE-4425-B770-4DBAEE792A69}" srcOrd="1" destOrd="0" presId="urn:microsoft.com/office/officeart/2005/8/layout/hList1"/>
    <dgm:cxn modelId="{AB368A6A-C9C1-4B61-A05D-B0A006201933}" type="presParOf" srcId="{FBC347BC-5EDC-42B1-8807-6A33636D2D3B}" destId="{2C26D17C-2AB5-4D25-B1DF-F09B9C921E39}" srcOrd="2" destOrd="0" presId="urn:microsoft.com/office/officeart/2005/8/layout/hList1"/>
    <dgm:cxn modelId="{CF6FC94B-B7E2-4986-83FB-F6B4171EEBEC}" type="presParOf" srcId="{2C26D17C-2AB5-4D25-B1DF-F09B9C921E39}" destId="{DADEC070-E0DC-41FD-9AB6-B183A9970C54}" srcOrd="0" destOrd="0" presId="urn:microsoft.com/office/officeart/2005/8/layout/hList1"/>
    <dgm:cxn modelId="{22830BBB-0368-4EEA-8A09-9C9D52126F39}" type="presParOf" srcId="{2C26D17C-2AB5-4D25-B1DF-F09B9C921E39}" destId="{51DE61DA-6B7A-4161-8048-333C8043A8CB}" srcOrd="1" destOrd="0" presId="urn:microsoft.com/office/officeart/2005/8/layout/hList1"/>
    <dgm:cxn modelId="{F423D6B1-3291-41FA-823B-3C6DA91D7654}" type="presParOf" srcId="{FBC347BC-5EDC-42B1-8807-6A33636D2D3B}" destId="{C37B18E5-11BD-4584-B3D6-13CF594367F3}" srcOrd="3" destOrd="0" presId="urn:microsoft.com/office/officeart/2005/8/layout/hList1"/>
    <dgm:cxn modelId="{4D45CE15-2CB5-4245-B0B0-14C59A2EF879}" type="presParOf" srcId="{FBC347BC-5EDC-42B1-8807-6A33636D2D3B}" destId="{36B6AE88-9979-4650-9965-15B8F98BC9BD}" srcOrd="4" destOrd="0" presId="urn:microsoft.com/office/officeart/2005/8/layout/hList1"/>
    <dgm:cxn modelId="{CCB00ADD-F598-416A-BA93-AC76DDCC8C71}" type="presParOf" srcId="{36B6AE88-9979-4650-9965-15B8F98BC9BD}" destId="{8C917E74-B007-4602-9349-F036E416F8C7}" srcOrd="0" destOrd="0" presId="urn:microsoft.com/office/officeart/2005/8/layout/hList1"/>
    <dgm:cxn modelId="{3FDD96CC-09F1-4ED6-9EE3-FF53BA65BA2B}" type="presParOf" srcId="{36B6AE88-9979-4650-9965-15B8F98BC9BD}" destId="{13F77391-67B4-4F50-BFCE-44E9C8F5B2A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5739E1-CE04-4E33-BC05-3F0B807EA462}"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42F590DA-DF6A-438D-B65F-44A04E672F3C}">
      <dgm:prSet phldrT="[Text]"/>
      <dgm:spPr>
        <a:solidFill>
          <a:srgbClr val="422100"/>
        </a:solidFill>
      </dgm:spPr>
      <dgm:t>
        <a:bodyPr/>
        <a:lstStyle/>
        <a:p>
          <a:r>
            <a:rPr lang="en-US" dirty="0" err="1">
              <a:solidFill>
                <a:schemeClr val="bg1"/>
              </a:solidFill>
            </a:rPr>
            <a:t>Herinner</a:t>
          </a:r>
          <a:endParaRPr lang="en-US" dirty="0">
            <a:solidFill>
              <a:schemeClr val="bg1"/>
            </a:solidFill>
          </a:endParaRPr>
        </a:p>
      </dgm:t>
    </dgm:pt>
    <dgm:pt modelId="{EE30D514-3AE7-4DF2-B692-214AF58F5736}" type="parTrans" cxnId="{AAA3FA8A-19E7-4520-A405-F6B28BA9F699}">
      <dgm:prSet/>
      <dgm:spPr/>
      <dgm:t>
        <a:bodyPr/>
        <a:lstStyle/>
        <a:p>
          <a:endParaRPr lang="en-US"/>
        </a:p>
      </dgm:t>
    </dgm:pt>
    <dgm:pt modelId="{86B0830D-0E6B-4201-B873-3033BA93E24B}" type="sibTrans" cxnId="{AAA3FA8A-19E7-4520-A405-F6B28BA9F699}">
      <dgm:prSet/>
      <dgm:spPr/>
      <dgm:t>
        <a:bodyPr/>
        <a:lstStyle/>
        <a:p>
          <a:endParaRPr lang="en-US"/>
        </a:p>
      </dgm:t>
    </dgm:pt>
    <dgm:pt modelId="{E50669F2-04E2-4AF0-AAD5-51A79DB92439}">
      <dgm:prSet phldrT="[Text]"/>
      <dgm:spPr>
        <a:solidFill>
          <a:srgbClr val="003366">
            <a:alpha val="90000"/>
          </a:srgbClr>
        </a:solidFill>
      </dgm:spPr>
      <dgm:t>
        <a:bodyPr/>
        <a:lstStyle/>
        <a:p>
          <a:r>
            <a:rPr lang="en-US" dirty="0" err="1">
              <a:solidFill>
                <a:schemeClr val="bg1"/>
              </a:solidFill>
            </a:rPr>
            <a:t>Identiteit</a:t>
          </a:r>
          <a:endParaRPr lang="en-US" dirty="0">
            <a:solidFill>
              <a:schemeClr val="bg1"/>
            </a:solidFill>
          </a:endParaRPr>
        </a:p>
      </dgm:t>
    </dgm:pt>
    <dgm:pt modelId="{97870EAF-0CE0-45A3-B5AA-F38F56933EE1}" type="parTrans" cxnId="{425AE7DD-33E2-4C65-AEE7-D36F17D00919}">
      <dgm:prSet/>
      <dgm:spPr/>
      <dgm:t>
        <a:bodyPr/>
        <a:lstStyle/>
        <a:p>
          <a:endParaRPr lang="en-US"/>
        </a:p>
      </dgm:t>
    </dgm:pt>
    <dgm:pt modelId="{29086F56-5274-49EE-87C1-DA8661BDA01D}" type="sibTrans" cxnId="{425AE7DD-33E2-4C65-AEE7-D36F17D00919}">
      <dgm:prSet/>
      <dgm:spPr/>
      <dgm:t>
        <a:bodyPr/>
        <a:lstStyle/>
        <a:p>
          <a:endParaRPr lang="en-US"/>
        </a:p>
      </dgm:t>
    </dgm:pt>
    <dgm:pt modelId="{D8DF8F35-02B2-4341-A11D-B41045E89717}">
      <dgm:prSet phldrT="[Text]"/>
      <dgm:spPr>
        <a:solidFill>
          <a:srgbClr val="422100"/>
        </a:solidFill>
      </dgm:spPr>
      <dgm:t>
        <a:bodyPr/>
        <a:lstStyle/>
        <a:p>
          <a:r>
            <a:rPr lang="en-US" dirty="0" err="1">
              <a:solidFill>
                <a:schemeClr val="bg1"/>
              </a:solidFill>
            </a:rPr>
            <a:t>Bemoedig</a:t>
          </a:r>
          <a:endParaRPr lang="en-US" dirty="0">
            <a:solidFill>
              <a:schemeClr val="bg1"/>
            </a:solidFill>
          </a:endParaRPr>
        </a:p>
      </dgm:t>
    </dgm:pt>
    <dgm:pt modelId="{1FB65CE6-DD94-4C6D-88AF-6CAEE1622068}" type="parTrans" cxnId="{C1C8B8AF-F849-4B20-99FE-7FC24EEF2B8B}">
      <dgm:prSet/>
      <dgm:spPr/>
      <dgm:t>
        <a:bodyPr/>
        <a:lstStyle/>
        <a:p>
          <a:endParaRPr lang="en-US"/>
        </a:p>
      </dgm:t>
    </dgm:pt>
    <dgm:pt modelId="{32AE5F8B-9AB9-4DFD-8A5A-4AD61A0532F5}" type="sibTrans" cxnId="{C1C8B8AF-F849-4B20-99FE-7FC24EEF2B8B}">
      <dgm:prSet/>
      <dgm:spPr/>
      <dgm:t>
        <a:bodyPr/>
        <a:lstStyle/>
        <a:p>
          <a:endParaRPr lang="en-US"/>
        </a:p>
      </dgm:t>
    </dgm:pt>
    <dgm:pt modelId="{1CD9CA6D-F37B-402C-865C-419875D8C9B1}">
      <dgm:prSet phldrT="[Text]"/>
      <dgm:spPr>
        <a:solidFill>
          <a:srgbClr val="003366">
            <a:alpha val="90000"/>
          </a:srgbClr>
        </a:solidFill>
      </dgm:spPr>
      <dgm:t>
        <a:bodyPr/>
        <a:lstStyle/>
        <a:p>
          <a:r>
            <a:rPr lang="en-US" dirty="0" err="1">
              <a:solidFill>
                <a:schemeClr val="bg1"/>
              </a:solidFill>
            </a:rPr>
            <a:t>Evangelie</a:t>
          </a:r>
          <a:endParaRPr lang="en-US" dirty="0">
            <a:solidFill>
              <a:schemeClr val="bg1"/>
            </a:solidFill>
          </a:endParaRPr>
        </a:p>
      </dgm:t>
    </dgm:pt>
    <dgm:pt modelId="{A689D1A8-DABF-4C76-9F7A-9F4C094C9920}" type="parTrans" cxnId="{E9431548-E3CF-4E1B-A024-A01462FFC2DD}">
      <dgm:prSet/>
      <dgm:spPr/>
      <dgm:t>
        <a:bodyPr/>
        <a:lstStyle/>
        <a:p>
          <a:endParaRPr lang="en-US"/>
        </a:p>
      </dgm:t>
    </dgm:pt>
    <dgm:pt modelId="{71A28115-D5A0-4383-AB26-36D2CB526148}" type="sibTrans" cxnId="{E9431548-E3CF-4E1B-A024-A01462FFC2DD}">
      <dgm:prSet/>
      <dgm:spPr/>
      <dgm:t>
        <a:bodyPr/>
        <a:lstStyle/>
        <a:p>
          <a:endParaRPr lang="en-US"/>
        </a:p>
      </dgm:t>
    </dgm:pt>
    <dgm:pt modelId="{7ABAF96E-3DF1-4A25-9E90-43C7CF577002}">
      <dgm:prSet phldrT="[Text]"/>
      <dgm:spPr>
        <a:solidFill>
          <a:srgbClr val="422100"/>
        </a:solidFill>
      </dgm:spPr>
      <dgm:t>
        <a:bodyPr/>
        <a:lstStyle/>
        <a:p>
          <a:r>
            <a:rPr lang="en-US" dirty="0" err="1">
              <a:solidFill>
                <a:schemeClr val="bg1"/>
              </a:solidFill>
            </a:rPr>
            <a:t>Vermaan</a:t>
          </a:r>
          <a:endParaRPr lang="en-US" dirty="0">
            <a:solidFill>
              <a:schemeClr val="bg1"/>
            </a:solidFill>
          </a:endParaRPr>
        </a:p>
      </dgm:t>
    </dgm:pt>
    <dgm:pt modelId="{9D9FD8F9-FBE6-488C-B2F9-401D08544009}" type="parTrans" cxnId="{ADC1A6C2-956F-4809-B07D-7EB662465D2C}">
      <dgm:prSet/>
      <dgm:spPr/>
      <dgm:t>
        <a:bodyPr/>
        <a:lstStyle/>
        <a:p>
          <a:endParaRPr lang="en-US"/>
        </a:p>
      </dgm:t>
    </dgm:pt>
    <dgm:pt modelId="{7ECF0463-B23E-4A2B-92F8-780C9E15E080}" type="sibTrans" cxnId="{ADC1A6C2-956F-4809-B07D-7EB662465D2C}">
      <dgm:prSet/>
      <dgm:spPr/>
      <dgm:t>
        <a:bodyPr/>
        <a:lstStyle/>
        <a:p>
          <a:endParaRPr lang="en-US"/>
        </a:p>
      </dgm:t>
    </dgm:pt>
    <dgm:pt modelId="{989B5CDB-3C02-43A3-9195-BAE7ADD7B0ED}">
      <dgm:prSet phldrT="[Text]"/>
      <dgm:spPr>
        <a:solidFill>
          <a:srgbClr val="003366">
            <a:alpha val="90000"/>
          </a:srgbClr>
        </a:solidFill>
      </dgm:spPr>
      <dgm:t>
        <a:bodyPr/>
        <a:lstStyle/>
        <a:p>
          <a:r>
            <a:rPr lang="en-US" dirty="0" err="1">
              <a:solidFill>
                <a:schemeClr val="bg1"/>
              </a:solidFill>
            </a:rPr>
            <a:t>Eenheid</a:t>
          </a:r>
          <a:endParaRPr lang="en-US" dirty="0">
            <a:solidFill>
              <a:schemeClr val="bg1"/>
            </a:solidFill>
          </a:endParaRPr>
        </a:p>
      </dgm:t>
    </dgm:pt>
    <dgm:pt modelId="{2C5E3B54-4889-401A-BEAB-ED06F5CD4498}" type="parTrans" cxnId="{51568D0C-6A30-4812-BC51-14BCFE66E770}">
      <dgm:prSet/>
      <dgm:spPr/>
      <dgm:t>
        <a:bodyPr/>
        <a:lstStyle/>
        <a:p>
          <a:endParaRPr lang="en-US"/>
        </a:p>
      </dgm:t>
    </dgm:pt>
    <dgm:pt modelId="{FEE96AA8-C2DE-49D4-AD91-5373E7BEFDB1}" type="sibTrans" cxnId="{51568D0C-6A30-4812-BC51-14BCFE66E770}">
      <dgm:prSet/>
      <dgm:spPr/>
      <dgm:t>
        <a:bodyPr/>
        <a:lstStyle/>
        <a:p>
          <a:endParaRPr lang="en-US"/>
        </a:p>
      </dgm:t>
    </dgm:pt>
    <dgm:pt modelId="{380FFC57-B855-4DC5-9F5F-B5872AC97230}">
      <dgm:prSet phldrT="[Text]"/>
      <dgm:spPr>
        <a:solidFill>
          <a:srgbClr val="003366">
            <a:alpha val="90000"/>
          </a:srgbClr>
        </a:solidFill>
      </dgm:spPr>
      <dgm:t>
        <a:bodyPr/>
        <a:lstStyle/>
        <a:p>
          <a:r>
            <a:rPr lang="en-US" dirty="0" err="1">
              <a:solidFill>
                <a:schemeClr val="bg1"/>
              </a:solidFill>
            </a:rPr>
            <a:t>Respek</a:t>
          </a:r>
          <a:endParaRPr lang="en-US" dirty="0">
            <a:solidFill>
              <a:schemeClr val="bg1"/>
            </a:solidFill>
          </a:endParaRPr>
        </a:p>
      </dgm:t>
    </dgm:pt>
    <dgm:pt modelId="{B8ABA009-CF5E-4FED-952E-6AB700ECB2C4}" type="parTrans" cxnId="{EFAEA419-323A-4D86-9C2F-1FDC6862ECDF}">
      <dgm:prSet/>
      <dgm:spPr/>
    </dgm:pt>
    <dgm:pt modelId="{F2BEE313-74D3-452B-9A56-1C52D758D9F9}" type="sibTrans" cxnId="{EFAEA419-323A-4D86-9C2F-1FDC6862ECDF}">
      <dgm:prSet/>
      <dgm:spPr/>
    </dgm:pt>
    <dgm:pt modelId="{FBC347BC-5EDC-42B1-8807-6A33636D2D3B}" type="pres">
      <dgm:prSet presAssocID="{0B5739E1-CE04-4E33-BC05-3F0B807EA462}" presName="Name0" presStyleCnt="0">
        <dgm:presLayoutVars>
          <dgm:dir/>
          <dgm:animLvl val="lvl"/>
          <dgm:resizeHandles val="exact"/>
        </dgm:presLayoutVars>
      </dgm:prSet>
      <dgm:spPr/>
    </dgm:pt>
    <dgm:pt modelId="{2DC74C91-2E86-47D9-B2B3-9B62BF80AB3E}" type="pres">
      <dgm:prSet presAssocID="{42F590DA-DF6A-438D-B65F-44A04E672F3C}" presName="composite" presStyleCnt="0"/>
      <dgm:spPr/>
    </dgm:pt>
    <dgm:pt modelId="{94908C30-8FAD-4451-8FF4-F08B766A5D3A}" type="pres">
      <dgm:prSet presAssocID="{42F590DA-DF6A-438D-B65F-44A04E672F3C}" presName="parTx" presStyleLbl="alignNode1" presStyleIdx="0" presStyleCnt="3">
        <dgm:presLayoutVars>
          <dgm:chMax val="0"/>
          <dgm:chPref val="0"/>
          <dgm:bulletEnabled val="1"/>
        </dgm:presLayoutVars>
      </dgm:prSet>
      <dgm:spPr/>
    </dgm:pt>
    <dgm:pt modelId="{270F829C-E402-4EFF-995F-F2A86AAB3F90}" type="pres">
      <dgm:prSet presAssocID="{42F590DA-DF6A-438D-B65F-44A04E672F3C}" presName="desTx" presStyleLbl="alignAccFollowNode1" presStyleIdx="0" presStyleCnt="3">
        <dgm:presLayoutVars>
          <dgm:bulletEnabled val="1"/>
        </dgm:presLayoutVars>
      </dgm:prSet>
      <dgm:spPr/>
    </dgm:pt>
    <dgm:pt modelId="{33645FF3-B3AE-4425-B770-4DBAEE792A69}" type="pres">
      <dgm:prSet presAssocID="{86B0830D-0E6B-4201-B873-3033BA93E24B}" presName="space" presStyleCnt="0"/>
      <dgm:spPr/>
    </dgm:pt>
    <dgm:pt modelId="{2C26D17C-2AB5-4D25-B1DF-F09B9C921E39}" type="pres">
      <dgm:prSet presAssocID="{D8DF8F35-02B2-4341-A11D-B41045E89717}" presName="composite" presStyleCnt="0"/>
      <dgm:spPr/>
    </dgm:pt>
    <dgm:pt modelId="{DADEC070-E0DC-41FD-9AB6-B183A9970C54}" type="pres">
      <dgm:prSet presAssocID="{D8DF8F35-02B2-4341-A11D-B41045E89717}" presName="parTx" presStyleLbl="alignNode1" presStyleIdx="1" presStyleCnt="3">
        <dgm:presLayoutVars>
          <dgm:chMax val="0"/>
          <dgm:chPref val="0"/>
          <dgm:bulletEnabled val="1"/>
        </dgm:presLayoutVars>
      </dgm:prSet>
      <dgm:spPr/>
    </dgm:pt>
    <dgm:pt modelId="{51DE61DA-6B7A-4161-8048-333C8043A8CB}" type="pres">
      <dgm:prSet presAssocID="{D8DF8F35-02B2-4341-A11D-B41045E89717}" presName="desTx" presStyleLbl="alignAccFollowNode1" presStyleIdx="1" presStyleCnt="3">
        <dgm:presLayoutVars>
          <dgm:bulletEnabled val="1"/>
        </dgm:presLayoutVars>
      </dgm:prSet>
      <dgm:spPr/>
    </dgm:pt>
    <dgm:pt modelId="{C37B18E5-11BD-4584-B3D6-13CF594367F3}" type="pres">
      <dgm:prSet presAssocID="{32AE5F8B-9AB9-4DFD-8A5A-4AD61A0532F5}" presName="space" presStyleCnt="0"/>
      <dgm:spPr/>
    </dgm:pt>
    <dgm:pt modelId="{36B6AE88-9979-4650-9965-15B8F98BC9BD}" type="pres">
      <dgm:prSet presAssocID="{7ABAF96E-3DF1-4A25-9E90-43C7CF577002}" presName="composite" presStyleCnt="0"/>
      <dgm:spPr/>
    </dgm:pt>
    <dgm:pt modelId="{8C917E74-B007-4602-9349-F036E416F8C7}" type="pres">
      <dgm:prSet presAssocID="{7ABAF96E-3DF1-4A25-9E90-43C7CF577002}" presName="parTx" presStyleLbl="alignNode1" presStyleIdx="2" presStyleCnt="3">
        <dgm:presLayoutVars>
          <dgm:chMax val="0"/>
          <dgm:chPref val="0"/>
          <dgm:bulletEnabled val="1"/>
        </dgm:presLayoutVars>
      </dgm:prSet>
      <dgm:spPr/>
    </dgm:pt>
    <dgm:pt modelId="{13F77391-67B4-4F50-BFCE-44E9C8F5B2AB}" type="pres">
      <dgm:prSet presAssocID="{7ABAF96E-3DF1-4A25-9E90-43C7CF577002}" presName="desTx" presStyleLbl="alignAccFollowNode1" presStyleIdx="2" presStyleCnt="3">
        <dgm:presLayoutVars>
          <dgm:bulletEnabled val="1"/>
        </dgm:presLayoutVars>
      </dgm:prSet>
      <dgm:spPr/>
    </dgm:pt>
  </dgm:ptLst>
  <dgm:cxnLst>
    <dgm:cxn modelId="{625A740A-5707-4923-8CD7-8B715CB3B617}" type="presOf" srcId="{E50669F2-04E2-4AF0-AAD5-51A79DB92439}" destId="{270F829C-E402-4EFF-995F-F2A86AAB3F90}" srcOrd="0" destOrd="0" presId="urn:microsoft.com/office/officeart/2005/8/layout/hList1"/>
    <dgm:cxn modelId="{51568D0C-6A30-4812-BC51-14BCFE66E770}" srcId="{7ABAF96E-3DF1-4A25-9E90-43C7CF577002}" destId="{989B5CDB-3C02-43A3-9195-BAE7ADD7B0ED}" srcOrd="0" destOrd="0" parTransId="{2C5E3B54-4889-401A-BEAB-ED06F5CD4498}" sibTransId="{FEE96AA8-C2DE-49D4-AD91-5373E7BEFDB1}"/>
    <dgm:cxn modelId="{EFAEA419-323A-4D86-9C2F-1FDC6862ECDF}" srcId="{42F590DA-DF6A-438D-B65F-44A04E672F3C}" destId="{380FFC57-B855-4DC5-9F5F-B5872AC97230}" srcOrd="1" destOrd="0" parTransId="{B8ABA009-CF5E-4FED-952E-6AB700ECB2C4}" sibTransId="{F2BEE313-74D3-452B-9A56-1C52D758D9F9}"/>
    <dgm:cxn modelId="{E9431548-E3CF-4E1B-A024-A01462FFC2DD}" srcId="{D8DF8F35-02B2-4341-A11D-B41045E89717}" destId="{1CD9CA6D-F37B-402C-865C-419875D8C9B1}" srcOrd="0" destOrd="0" parTransId="{A689D1A8-DABF-4C76-9F7A-9F4C094C9920}" sibTransId="{71A28115-D5A0-4383-AB26-36D2CB526148}"/>
    <dgm:cxn modelId="{CA11086B-1D8C-4E47-BE4D-C5EF85601B07}" type="presOf" srcId="{1CD9CA6D-F37B-402C-865C-419875D8C9B1}" destId="{51DE61DA-6B7A-4161-8048-333C8043A8CB}" srcOrd="0" destOrd="0" presId="urn:microsoft.com/office/officeart/2005/8/layout/hList1"/>
    <dgm:cxn modelId="{3D33E76D-7C08-40E5-B789-41F55C52640D}" type="presOf" srcId="{D8DF8F35-02B2-4341-A11D-B41045E89717}" destId="{DADEC070-E0DC-41FD-9AB6-B183A9970C54}" srcOrd="0" destOrd="0" presId="urn:microsoft.com/office/officeart/2005/8/layout/hList1"/>
    <dgm:cxn modelId="{CC69D372-830B-4AE2-A0AC-E0384E17F629}" type="presOf" srcId="{42F590DA-DF6A-438D-B65F-44A04E672F3C}" destId="{94908C30-8FAD-4451-8FF4-F08B766A5D3A}" srcOrd="0" destOrd="0" presId="urn:microsoft.com/office/officeart/2005/8/layout/hList1"/>
    <dgm:cxn modelId="{EA3EA275-E3AA-4DDB-84EB-80BB5A7020C4}" type="presOf" srcId="{7ABAF96E-3DF1-4A25-9E90-43C7CF577002}" destId="{8C917E74-B007-4602-9349-F036E416F8C7}" srcOrd="0" destOrd="0" presId="urn:microsoft.com/office/officeart/2005/8/layout/hList1"/>
    <dgm:cxn modelId="{AAA3FA8A-19E7-4520-A405-F6B28BA9F699}" srcId="{0B5739E1-CE04-4E33-BC05-3F0B807EA462}" destId="{42F590DA-DF6A-438D-B65F-44A04E672F3C}" srcOrd="0" destOrd="0" parTransId="{EE30D514-3AE7-4DF2-B692-214AF58F5736}" sibTransId="{86B0830D-0E6B-4201-B873-3033BA93E24B}"/>
    <dgm:cxn modelId="{7494C4A0-B23A-4B32-B0FC-35B901AB2DF0}" type="presOf" srcId="{380FFC57-B855-4DC5-9F5F-B5872AC97230}" destId="{270F829C-E402-4EFF-995F-F2A86AAB3F90}" srcOrd="0" destOrd="1" presId="urn:microsoft.com/office/officeart/2005/8/layout/hList1"/>
    <dgm:cxn modelId="{B8E388A4-F8BB-4B59-8118-D213044C9823}" type="presOf" srcId="{989B5CDB-3C02-43A3-9195-BAE7ADD7B0ED}" destId="{13F77391-67B4-4F50-BFCE-44E9C8F5B2AB}" srcOrd="0" destOrd="0" presId="urn:microsoft.com/office/officeart/2005/8/layout/hList1"/>
    <dgm:cxn modelId="{C1C8B8AF-F849-4B20-99FE-7FC24EEF2B8B}" srcId="{0B5739E1-CE04-4E33-BC05-3F0B807EA462}" destId="{D8DF8F35-02B2-4341-A11D-B41045E89717}" srcOrd="1" destOrd="0" parTransId="{1FB65CE6-DD94-4C6D-88AF-6CAEE1622068}" sibTransId="{32AE5F8B-9AB9-4DFD-8A5A-4AD61A0532F5}"/>
    <dgm:cxn modelId="{C3EE68BA-9488-4CA7-BBE2-41E40FA8B2E1}" type="presOf" srcId="{0B5739E1-CE04-4E33-BC05-3F0B807EA462}" destId="{FBC347BC-5EDC-42B1-8807-6A33636D2D3B}" srcOrd="0" destOrd="0" presId="urn:microsoft.com/office/officeart/2005/8/layout/hList1"/>
    <dgm:cxn modelId="{ADC1A6C2-956F-4809-B07D-7EB662465D2C}" srcId="{0B5739E1-CE04-4E33-BC05-3F0B807EA462}" destId="{7ABAF96E-3DF1-4A25-9E90-43C7CF577002}" srcOrd="2" destOrd="0" parTransId="{9D9FD8F9-FBE6-488C-B2F9-401D08544009}" sibTransId="{7ECF0463-B23E-4A2B-92F8-780C9E15E080}"/>
    <dgm:cxn modelId="{425AE7DD-33E2-4C65-AEE7-D36F17D00919}" srcId="{42F590DA-DF6A-438D-B65F-44A04E672F3C}" destId="{E50669F2-04E2-4AF0-AAD5-51A79DB92439}" srcOrd="0" destOrd="0" parTransId="{97870EAF-0CE0-45A3-B5AA-F38F56933EE1}" sibTransId="{29086F56-5274-49EE-87C1-DA8661BDA01D}"/>
    <dgm:cxn modelId="{041063F9-0CDD-42CB-B6AB-CF709987BE7A}" type="presParOf" srcId="{FBC347BC-5EDC-42B1-8807-6A33636D2D3B}" destId="{2DC74C91-2E86-47D9-B2B3-9B62BF80AB3E}" srcOrd="0" destOrd="0" presId="urn:microsoft.com/office/officeart/2005/8/layout/hList1"/>
    <dgm:cxn modelId="{B240BFAD-D4EA-4B9D-ABCD-6AC72865FF53}" type="presParOf" srcId="{2DC74C91-2E86-47D9-B2B3-9B62BF80AB3E}" destId="{94908C30-8FAD-4451-8FF4-F08B766A5D3A}" srcOrd="0" destOrd="0" presId="urn:microsoft.com/office/officeart/2005/8/layout/hList1"/>
    <dgm:cxn modelId="{9E8A0BC2-E2C6-4130-B8A3-F37D9B427677}" type="presParOf" srcId="{2DC74C91-2E86-47D9-B2B3-9B62BF80AB3E}" destId="{270F829C-E402-4EFF-995F-F2A86AAB3F90}" srcOrd="1" destOrd="0" presId="urn:microsoft.com/office/officeart/2005/8/layout/hList1"/>
    <dgm:cxn modelId="{CC89DEC6-726D-48B7-AEC9-1BD4A29F2F52}" type="presParOf" srcId="{FBC347BC-5EDC-42B1-8807-6A33636D2D3B}" destId="{33645FF3-B3AE-4425-B770-4DBAEE792A69}" srcOrd="1" destOrd="0" presId="urn:microsoft.com/office/officeart/2005/8/layout/hList1"/>
    <dgm:cxn modelId="{AB368A6A-C9C1-4B61-A05D-B0A006201933}" type="presParOf" srcId="{FBC347BC-5EDC-42B1-8807-6A33636D2D3B}" destId="{2C26D17C-2AB5-4D25-B1DF-F09B9C921E39}" srcOrd="2" destOrd="0" presId="urn:microsoft.com/office/officeart/2005/8/layout/hList1"/>
    <dgm:cxn modelId="{CF6FC94B-B7E2-4986-83FB-F6B4171EEBEC}" type="presParOf" srcId="{2C26D17C-2AB5-4D25-B1DF-F09B9C921E39}" destId="{DADEC070-E0DC-41FD-9AB6-B183A9970C54}" srcOrd="0" destOrd="0" presId="urn:microsoft.com/office/officeart/2005/8/layout/hList1"/>
    <dgm:cxn modelId="{22830BBB-0368-4EEA-8A09-9C9D52126F39}" type="presParOf" srcId="{2C26D17C-2AB5-4D25-B1DF-F09B9C921E39}" destId="{51DE61DA-6B7A-4161-8048-333C8043A8CB}" srcOrd="1" destOrd="0" presId="urn:microsoft.com/office/officeart/2005/8/layout/hList1"/>
    <dgm:cxn modelId="{F423D6B1-3291-41FA-823B-3C6DA91D7654}" type="presParOf" srcId="{FBC347BC-5EDC-42B1-8807-6A33636D2D3B}" destId="{C37B18E5-11BD-4584-B3D6-13CF594367F3}" srcOrd="3" destOrd="0" presId="urn:microsoft.com/office/officeart/2005/8/layout/hList1"/>
    <dgm:cxn modelId="{4D45CE15-2CB5-4245-B0B0-14C59A2EF879}" type="presParOf" srcId="{FBC347BC-5EDC-42B1-8807-6A33636D2D3B}" destId="{36B6AE88-9979-4650-9965-15B8F98BC9BD}" srcOrd="4" destOrd="0" presId="urn:microsoft.com/office/officeart/2005/8/layout/hList1"/>
    <dgm:cxn modelId="{CCB00ADD-F598-416A-BA93-AC76DDCC8C71}" type="presParOf" srcId="{36B6AE88-9979-4650-9965-15B8F98BC9BD}" destId="{8C917E74-B007-4602-9349-F036E416F8C7}" srcOrd="0" destOrd="0" presId="urn:microsoft.com/office/officeart/2005/8/layout/hList1"/>
    <dgm:cxn modelId="{3FDD96CC-09F1-4ED6-9EE3-FF53BA65BA2B}" type="presParOf" srcId="{36B6AE88-9979-4650-9965-15B8F98BC9BD}" destId="{13F77391-67B4-4F50-BFCE-44E9C8F5B2A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5739E1-CE04-4E33-BC05-3F0B807EA462}"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42F590DA-DF6A-438D-B65F-44A04E672F3C}">
      <dgm:prSet phldrT="[Text]"/>
      <dgm:spPr>
        <a:solidFill>
          <a:srgbClr val="422100"/>
        </a:solidFill>
      </dgm:spPr>
      <dgm:t>
        <a:bodyPr/>
        <a:lstStyle/>
        <a:p>
          <a:r>
            <a:rPr lang="en-US" dirty="0" err="1">
              <a:solidFill>
                <a:schemeClr val="bg1"/>
              </a:solidFill>
            </a:rPr>
            <a:t>Onthou</a:t>
          </a:r>
          <a:endParaRPr lang="en-US" dirty="0">
            <a:solidFill>
              <a:schemeClr val="bg1"/>
            </a:solidFill>
          </a:endParaRPr>
        </a:p>
      </dgm:t>
    </dgm:pt>
    <dgm:pt modelId="{EE30D514-3AE7-4DF2-B692-214AF58F5736}" type="parTrans" cxnId="{AAA3FA8A-19E7-4520-A405-F6B28BA9F699}">
      <dgm:prSet/>
      <dgm:spPr/>
      <dgm:t>
        <a:bodyPr/>
        <a:lstStyle/>
        <a:p>
          <a:endParaRPr lang="en-US"/>
        </a:p>
      </dgm:t>
    </dgm:pt>
    <dgm:pt modelId="{86B0830D-0E6B-4201-B873-3033BA93E24B}" type="sibTrans" cxnId="{AAA3FA8A-19E7-4520-A405-F6B28BA9F699}">
      <dgm:prSet/>
      <dgm:spPr/>
      <dgm:t>
        <a:bodyPr/>
        <a:lstStyle/>
        <a:p>
          <a:endParaRPr lang="en-US"/>
        </a:p>
      </dgm:t>
    </dgm:pt>
    <dgm:pt modelId="{E50669F2-04E2-4AF0-AAD5-51A79DB92439}">
      <dgm:prSet phldrT="[Text]"/>
      <dgm:spPr>
        <a:solidFill>
          <a:srgbClr val="003366">
            <a:alpha val="90000"/>
          </a:srgbClr>
        </a:solidFill>
      </dgm:spPr>
      <dgm:t>
        <a:bodyPr/>
        <a:lstStyle/>
        <a:p>
          <a:r>
            <a:rPr lang="en-US" dirty="0" err="1">
              <a:solidFill>
                <a:schemeClr val="bg1"/>
              </a:solidFill>
            </a:rPr>
            <a:t>Identiteit</a:t>
          </a:r>
          <a:endParaRPr lang="en-US" dirty="0">
            <a:solidFill>
              <a:schemeClr val="bg1"/>
            </a:solidFill>
          </a:endParaRPr>
        </a:p>
      </dgm:t>
    </dgm:pt>
    <dgm:pt modelId="{97870EAF-0CE0-45A3-B5AA-F38F56933EE1}" type="parTrans" cxnId="{425AE7DD-33E2-4C65-AEE7-D36F17D00919}">
      <dgm:prSet/>
      <dgm:spPr/>
      <dgm:t>
        <a:bodyPr/>
        <a:lstStyle/>
        <a:p>
          <a:endParaRPr lang="en-US"/>
        </a:p>
      </dgm:t>
    </dgm:pt>
    <dgm:pt modelId="{29086F56-5274-49EE-87C1-DA8661BDA01D}" type="sibTrans" cxnId="{425AE7DD-33E2-4C65-AEE7-D36F17D00919}">
      <dgm:prSet/>
      <dgm:spPr/>
      <dgm:t>
        <a:bodyPr/>
        <a:lstStyle/>
        <a:p>
          <a:endParaRPr lang="en-US"/>
        </a:p>
      </dgm:t>
    </dgm:pt>
    <dgm:pt modelId="{D8DF8F35-02B2-4341-A11D-B41045E89717}">
      <dgm:prSet phldrT="[Text]"/>
      <dgm:spPr>
        <a:solidFill>
          <a:srgbClr val="422100"/>
        </a:solidFill>
      </dgm:spPr>
      <dgm:t>
        <a:bodyPr/>
        <a:lstStyle/>
        <a:p>
          <a:r>
            <a:rPr lang="en-US" dirty="0" err="1">
              <a:solidFill>
                <a:schemeClr val="bg1"/>
              </a:solidFill>
            </a:rPr>
            <a:t>Bemoedig</a:t>
          </a:r>
          <a:endParaRPr lang="en-US" dirty="0">
            <a:solidFill>
              <a:schemeClr val="bg1"/>
            </a:solidFill>
          </a:endParaRPr>
        </a:p>
      </dgm:t>
    </dgm:pt>
    <dgm:pt modelId="{1FB65CE6-DD94-4C6D-88AF-6CAEE1622068}" type="parTrans" cxnId="{C1C8B8AF-F849-4B20-99FE-7FC24EEF2B8B}">
      <dgm:prSet/>
      <dgm:spPr/>
      <dgm:t>
        <a:bodyPr/>
        <a:lstStyle/>
        <a:p>
          <a:endParaRPr lang="en-US"/>
        </a:p>
      </dgm:t>
    </dgm:pt>
    <dgm:pt modelId="{32AE5F8B-9AB9-4DFD-8A5A-4AD61A0532F5}" type="sibTrans" cxnId="{C1C8B8AF-F849-4B20-99FE-7FC24EEF2B8B}">
      <dgm:prSet/>
      <dgm:spPr/>
      <dgm:t>
        <a:bodyPr/>
        <a:lstStyle/>
        <a:p>
          <a:endParaRPr lang="en-US"/>
        </a:p>
      </dgm:t>
    </dgm:pt>
    <dgm:pt modelId="{1CD9CA6D-F37B-402C-865C-419875D8C9B1}">
      <dgm:prSet phldrT="[Text]"/>
      <dgm:spPr>
        <a:solidFill>
          <a:srgbClr val="003366">
            <a:alpha val="90000"/>
          </a:srgbClr>
        </a:solidFill>
      </dgm:spPr>
      <dgm:t>
        <a:bodyPr/>
        <a:lstStyle/>
        <a:p>
          <a:r>
            <a:rPr lang="en-US" dirty="0">
              <a:solidFill>
                <a:schemeClr val="bg1"/>
              </a:solidFill>
            </a:rPr>
            <a:t>God red </a:t>
          </a:r>
          <a:r>
            <a:rPr lang="en-US" dirty="0" err="1">
              <a:solidFill>
                <a:schemeClr val="bg1"/>
              </a:solidFill>
            </a:rPr>
            <a:t>jou</a:t>
          </a:r>
          <a:endParaRPr lang="en-US" dirty="0">
            <a:solidFill>
              <a:schemeClr val="bg1"/>
            </a:solidFill>
          </a:endParaRPr>
        </a:p>
      </dgm:t>
    </dgm:pt>
    <dgm:pt modelId="{A689D1A8-DABF-4C76-9F7A-9F4C094C9920}" type="parTrans" cxnId="{E9431548-E3CF-4E1B-A024-A01462FFC2DD}">
      <dgm:prSet/>
      <dgm:spPr/>
      <dgm:t>
        <a:bodyPr/>
        <a:lstStyle/>
        <a:p>
          <a:endParaRPr lang="en-US"/>
        </a:p>
      </dgm:t>
    </dgm:pt>
    <dgm:pt modelId="{71A28115-D5A0-4383-AB26-36D2CB526148}" type="sibTrans" cxnId="{E9431548-E3CF-4E1B-A024-A01462FFC2DD}">
      <dgm:prSet/>
      <dgm:spPr/>
      <dgm:t>
        <a:bodyPr/>
        <a:lstStyle/>
        <a:p>
          <a:endParaRPr lang="en-US"/>
        </a:p>
      </dgm:t>
    </dgm:pt>
    <dgm:pt modelId="{7ABAF96E-3DF1-4A25-9E90-43C7CF577002}">
      <dgm:prSet phldrT="[Text]"/>
      <dgm:spPr>
        <a:solidFill>
          <a:srgbClr val="422100"/>
        </a:solidFill>
      </dgm:spPr>
      <dgm:t>
        <a:bodyPr/>
        <a:lstStyle/>
        <a:p>
          <a:r>
            <a:rPr lang="en-US" dirty="0" err="1">
              <a:solidFill>
                <a:schemeClr val="bg1"/>
              </a:solidFill>
            </a:rPr>
            <a:t>Fokus</a:t>
          </a:r>
          <a:endParaRPr lang="en-US" dirty="0">
            <a:solidFill>
              <a:schemeClr val="bg1"/>
            </a:solidFill>
          </a:endParaRPr>
        </a:p>
      </dgm:t>
    </dgm:pt>
    <dgm:pt modelId="{9D9FD8F9-FBE6-488C-B2F9-401D08544009}" type="parTrans" cxnId="{ADC1A6C2-956F-4809-B07D-7EB662465D2C}">
      <dgm:prSet/>
      <dgm:spPr/>
      <dgm:t>
        <a:bodyPr/>
        <a:lstStyle/>
        <a:p>
          <a:endParaRPr lang="en-US"/>
        </a:p>
      </dgm:t>
    </dgm:pt>
    <dgm:pt modelId="{7ECF0463-B23E-4A2B-92F8-780C9E15E080}" type="sibTrans" cxnId="{ADC1A6C2-956F-4809-B07D-7EB662465D2C}">
      <dgm:prSet/>
      <dgm:spPr/>
      <dgm:t>
        <a:bodyPr/>
        <a:lstStyle/>
        <a:p>
          <a:endParaRPr lang="en-US"/>
        </a:p>
      </dgm:t>
    </dgm:pt>
    <dgm:pt modelId="{989B5CDB-3C02-43A3-9195-BAE7ADD7B0ED}">
      <dgm:prSet phldrT="[Text]"/>
      <dgm:spPr>
        <a:solidFill>
          <a:srgbClr val="003366">
            <a:alpha val="90000"/>
          </a:srgbClr>
        </a:solidFill>
      </dgm:spPr>
      <dgm:t>
        <a:bodyPr/>
        <a:lstStyle/>
        <a:p>
          <a:r>
            <a:rPr lang="en-US" dirty="0" err="1">
              <a:solidFill>
                <a:schemeClr val="bg1"/>
              </a:solidFill>
            </a:rPr>
            <a:t>Vertrou</a:t>
          </a:r>
          <a:r>
            <a:rPr lang="en-US" dirty="0">
              <a:solidFill>
                <a:schemeClr val="bg1"/>
              </a:solidFill>
            </a:rPr>
            <a:t> </a:t>
          </a:r>
          <a:r>
            <a:rPr lang="en-US" dirty="0" err="1">
              <a:solidFill>
                <a:schemeClr val="bg1"/>
              </a:solidFill>
            </a:rPr>
            <a:t>mekaar</a:t>
          </a:r>
          <a:endParaRPr lang="en-US" dirty="0">
            <a:solidFill>
              <a:schemeClr val="bg1"/>
            </a:solidFill>
          </a:endParaRPr>
        </a:p>
      </dgm:t>
    </dgm:pt>
    <dgm:pt modelId="{2C5E3B54-4889-401A-BEAB-ED06F5CD4498}" type="parTrans" cxnId="{51568D0C-6A30-4812-BC51-14BCFE66E770}">
      <dgm:prSet/>
      <dgm:spPr/>
      <dgm:t>
        <a:bodyPr/>
        <a:lstStyle/>
        <a:p>
          <a:endParaRPr lang="en-US"/>
        </a:p>
      </dgm:t>
    </dgm:pt>
    <dgm:pt modelId="{FEE96AA8-C2DE-49D4-AD91-5373E7BEFDB1}" type="sibTrans" cxnId="{51568D0C-6A30-4812-BC51-14BCFE66E770}">
      <dgm:prSet/>
      <dgm:spPr/>
      <dgm:t>
        <a:bodyPr/>
        <a:lstStyle/>
        <a:p>
          <a:endParaRPr lang="en-US"/>
        </a:p>
      </dgm:t>
    </dgm:pt>
    <dgm:pt modelId="{6AE518D7-2382-4032-BBD9-398E1741DDB0}">
      <dgm:prSet phldrT="[Text]"/>
      <dgm:spPr>
        <a:solidFill>
          <a:srgbClr val="003366">
            <a:alpha val="90000"/>
          </a:srgbClr>
        </a:solidFill>
      </dgm:spPr>
      <dgm:t>
        <a:bodyPr/>
        <a:lstStyle/>
        <a:p>
          <a:r>
            <a:rPr lang="en-US" dirty="0" err="1">
              <a:solidFill>
                <a:schemeClr val="bg1"/>
              </a:solidFill>
            </a:rPr>
            <a:t>Respek</a:t>
          </a:r>
          <a:endParaRPr lang="en-US" dirty="0">
            <a:solidFill>
              <a:schemeClr val="bg1"/>
            </a:solidFill>
          </a:endParaRPr>
        </a:p>
      </dgm:t>
    </dgm:pt>
    <dgm:pt modelId="{C8EEE7F1-8D04-4923-9C09-A2FCB4D6EF97}" type="parTrans" cxnId="{81C190BA-E470-4F60-B7CB-C2D834AF0312}">
      <dgm:prSet/>
      <dgm:spPr/>
      <dgm:t>
        <a:bodyPr/>
        <a:lstStyle/>
        <a:p>
          <a:endParaRPr lang="en-US"/>
        </a:p>
      </dgm:t>
    </dgm:pt>
    <dgm:pt modelId="{D5A8AE64-8C15-4BF2-AE70-073C68156B56}" type="sibTrans" cxnId="{81C190BA-E470-4F60-B7CB-C2D834AF0312}">
      <dgm:prSet/>
      <dgm:spPr/>
      <dgm:t>
        <a:bodyPr/>
        <a:lstStyle/>
        <a:p>
          <a:endParaRPr lang="en-US"/>
        </a:p>
      </dgm:t>
    </dgm:pt>
    <dgm:pt modelId="{FBC347BC-5EDC-42B1-8807-6A33636D2D3B}" type="pres">
      <dgm:prSet presAssocID="{0B5739E1-CE04-4E33-BC05-3F0B807EA462}" presName="Name0" presStyleCnt="0">
        <dgm:presLayoutVars>
          <dgm:dir/>
          <dgm:animLvl val="lvl"/>
          <dgm:resizeHandles val="exact"/>
        </dgm:presLayoutVars>
      </dgm:prSet>
      <dgm:spPr/>
    </dgm:pt>
    <dgm:pt modelId="{2DC74C91-2E86-47D9-B2B3-9B62BF80AB3E}" type="pres">
      <dgm:prSet presAssocID="{42F590DA-DF6A-438D-B65F-44A04E672F3C}" presName="composite" presStyleCnt="0"/>
      <dgm:spPr/>
    </dgm:pt>
    <dgm:pt modelId="{94908C30-8FAD-4451-8FF4-F08B766A5D3A}" type="pres">
      <dgm:prSet presAssocID="{42F590DA-DF6A-438D-B65F-44A04E672F3C}" presName="parTx" presStyleLbl="alignNode1" presStyleIdx="0" presStyleCnt="3">
        <dgm:presLayoutVars>
          <dgm:chMax val="0"/>
          <dgm:chPref val="0"/>
          <dgm:bulletEnabled val="1"/>
        </dgm:presLayoutVars>
      </dgm:prSet>
      <dgm:spPr/>
    </dgm:pt>
    <dgm:pt modelId="{270F829C-E402-4EFF-995F-F2A86AAB3F90}" type="pres">
      <dgm:prSet presAssocID="{42F590DA-DF6A-438D-B65F-44A04E672F3C}" presName="desTx" presStyleLbl="alignAccFollowNode1" presStyleIdx="0" presStyleCnt="3">
        <dgm:presLayoutVars>
          <dgm:bulletEnabled val="1"/>
        </dgm:presLayoutVars>
      </dgm:prSet>
      <dgm:spPr/>
    </dgm:pt>
    <dgm:pt modelId="{33645FF3-B3AE-4425-B770-4DBAEE792A69}" type="pres">
      <dgm:prSet presAssocID="{86B0830D-0E6B-4201-B873-3033BA93E24B}" presName="space" presStyleCnt="0"/>
      <dgm:spPr/>
    </dgm:pt>
    <dgm:pt modelId="{2C26D17C-2AB5-4D25-B1DF-F09B9C921E39}" type="pres">
      <dgm:prSet presAssocID="{D8DF8F35-02B2-4341-A11D-B41045E89717}" presName="composite" presStyleCnt="0"/>
      <dgm:spPr/>
    </dgm:pt>
    <dgm:pt modelId="{DADEC070-E0DC-41FD-9AB6-B183A9970C54}" type="pres">
      <dgm:prSet presAssocID="{D8DF8F35-02B2-4341-A11D-B41045E89717}" presName="parTx" presStyleLbl="alignNode1" presStyleIdx="1" presStyleCnt="3">
        <dgm:presLayoutVars>
          <dgm:chMax val="0"/>
          <dgm:chPref val="0"/>
          <dgm:bulletEnabled val="1"/>
        </dgm:presLayoutVars>
      </dgm:prSet>
      <dgm:spPr/>
    </dgm:pt>
    <dgm:pt modelId="{51DE61DA-6B7A-4161-8048-333C8043A8CB}" type="pres">
      <dgm:prSet presAssocID="{D8DF8F35-02B2-4341-A11D-B41045E89717}" presName="desTx" presStyleLbl="alignAccFollowNode1" presStyleIdx="1" presStyleCnt="3">
        <dgm:presLayoutVars>
          <dgm:bulletEnabled val="1"/>
        </dgm:presLayoutVars>
      </dgm:prSet>
      <dgm:spPr/>
    </dgm:pt>
    <dgm:pt modelId="{C37B18E5-11BD-4584-B3D6-13CF594367F3}" type="pres">
      <dgm:prSet presAssocID="{32AE5F8B-9AB9-4DFD-8A5A-4AD61A0532F5}" presName="space" presStyleCnt="0"/>
      <dgm:spPr/>
    </dgm:pt>
    <dgm:pt modelId="{36B6AE88-9979-4650-9965-15B8F98BC9BD}" type="pres">
      <dgm:prSet presAssocID="{7ABAF96E-3DF1-4A25-9E90-43C7CF577002}" presName="composite" presStyleCnt="0"/>
      <dgm:spPr/>
    </dgm:pt>
    <dgm:pt modelId="{8C917E74-B007-4602-9349-F036E416F8C7}" type="pres">
      <dgm:prSet presAssocID="{7ABAF96E-3DF1-4A25-9E90-43C7CF577002}" presName="parTx" presStyleLbl="alignNode1" presStyleIdx="2" presStyleCnt="3">
        <dgm:presLayoutVars>
          <dgm:chMax val="0"/>
          <dgm:chPref val="0"/>
          <dgm:bulletEnabled val="1"/>
        </dgm:presLayoutVars>
      </dgm:prSet>
      <dgm:spPr/>
    </dgm:pt>
    <dgm:pt modelId="{13F77391-67B4-4F50-BFCE-44E9C8F5B2AB}" type="pres">
      <dgm:prSet presAssocID="{7ABAF96E-3DF1-4A25-9E90-43C7CF577002}" presName="desTx" presStyleLbl="alignAccFollowNode1" presStyleIdx="2" presStyleCnt="3">
        <dgm:presLayoutVars>
          <dgm:bulletEnabled val="1"/>
        </dgm:presLayoutVars>
      </dgm:prSet>
      <dgm:spPr/>
    </dgm:pt>
  </dgm:ptLst>
  <dgm:cxnLst>
    <dgm:cxn modelId="{625A740A-5707-4923-8CD7-8B715CB3B617}" type="presOf" srcId="{E50669F2-04E2-4AF0-AAD5-51A79DB92439}" destId="{270F829C-E402-4EFF-995F-F2A86AAB3F90}" srcOrd="0" destOrd="0" presId="urn:microsoft.com/office/officeart/2005/8/layout/hList1"/>
    <dgm:cxn modelId="{B8194D0B-7656-48DA-B1AF-7D28AEF88203}" type="presOf" srcId="{6AE518D7-2382-4032-BBD9-398E1741DDB0}" destId="{270F829C-E402-4EFF-995F-F2A86AAB3F90}" srcOrd="0" destOrd="1" presId="urn:microsoft.com/office/officeart/2005/8/layout/hList1"/>
    <dgm:cxn modelId="{51568D0C-6A30-4812-BC51-14BCFE66E770}" srcId="{7ABAF96E-3DF1-4A25-9E90-43C7CF577002}" destId="{989B5CDB-3C02-43A3-9195-BAE7ADD7B0ED}" srcOrd="0" destOrd="0" parTransId="{2C5E3B54-4889-401A-BEAB-ED06F5CD4498}" sibTransId="{FEE96AA8-C2DE-49D4-AD91-5373E7BEFDB1}"/>
    <dgm:cxn modelId="{E9431548-E3CF-4E1B-A024-A01462FFC2DD}" srcId="{D8DF8F35-02B2-4341-A11D-B41045E89717}" destId="{1CD9CA6D-F37B-402C-865C-419875D8C9B1}" srcOrd="0" destOrd="0" parTransId="{A689D1A8-DABF-4C76-9F7A-9F4C094C9920}" sibTransId="{71A28115-D5A0-4383-AB26-36D2CB526148}"/>
    <dgm:cxn modelId="{CA11086B-1D8C-4E47-BE4D-C5EF85601B07}" type="presOf" srcId="{1CD9CA6D-F37B-402C-865C-419875D8C9B1}" destId="{51DE61DA-6B7A-4161-8048-333C8043A8CB}" srcOrd="0" destOrd="0" presId="urn:microsoft.com/office/officeart/2005/8/layout/hList1"/>
    <dgm:cxn modelId="{3D33E76D-7C08-40E5-B789-41F55C52640D}" type="presOf" srcId="{D8DF8F35-02B2-4341-A11D-B41045E89717}" destId="{DADEC070-E0DC-41FD-9AB6-B183A9970C54}" srcOrd="0" destOrd="0" presId="urn:microsoft.com/office/officeart/2005/8/layout/hList1"/>
    <dgm:cxn modelId="{CC69D372-830B-4AE2-A0AC-E0384E17F629}" type="presOf" srcId="{42F590DA-DF6A-438D-B65F-44A04E672F3C}" destId="{94908C30-8FAD-4451-8FF4-F08B766A5D3A}" srcOrd="0" destOrd="0" presId="urn:microsoft.com/office/officeart/2005/8/layout/hList1"/>
    <dgm:cxn modelId="{EA3EA275-E3AA-4DDB-84EB-80BB5A7020C4}" type="presOf" srcId="{7ABAF96E-3DF1-4A25-9E90-43C7CF577002}" destId="{8C917E74-B007-4602-9349-F036E416F8C7}" srcOrd="0" destOrd="0" presId="urn:microsoft.com/office/officeart/2005/8/layout/hList1"/>
    <dgm:cxn modelId="{AAA3FA8A-19E7-4520-A405-F6B28BA9F699}" srcId="{0B5739E1-CE04-4E33-BC05-3F0B807EA462}" destId="{42F590DA-DF6A-438D-B65F-44A04E672F3C}" srcOrd="0" destOrd="0" parTransId="{EE30D514-3AE7-4DF2-B692-214AF58F5736}" sibTransId="{86B0830D-0E6B-4201-B873-3033BA93E24B}"/>
    <dgm:cxn modelId="{B8E388A4-F8BB-4B59-8118-D213044C9823}" type="presOf" srcId="{989B5CDB-3C02-43A3-9195-BAE7ADD7B0ED}" destId="{13F77391-67B4-4F50-BFCE-44E9C8F5B2AB}" srcOrd="0" destOrd="0" presId="urn:microsoft.com/office/officeart/2005/8/layout/hList1"/>
    <dgm:cxn modelId="{C1C8B8AF-F849-4B20-99FE-7FC24EEF2B8B}" srcId="{0B5739E1-CE04-4E33-BC05-3F0B807EA462}" destId="{D8DF8F35-02B2-4341-A11D-B41045E89717}" srcOrd="1" destOrd="0" parTransId="{1FB65CE6-DD94-4C6D-88AF-6CAEE1622068}" sibTransId="{32AE5F8B-9AB9-4DFD-8A5A-4AD61A0532F5}"/>
    <dgm:cxn modelId="{C3EE68BA-9488-4CA7-BBE2-41E40FA8B2E1}" type="presOf" srcId="{0B5739E1-CE04-4E33-BC05-3F0B807EA462}" destId="{FBC347BC-5EDC-42B1-8807-6A33636D2D3B}" srcOrd="0" destOrd="0" presId="urn:microsoft.com/office/officeart/2005/8/layout/hList1"/>
    <dgm:cxn modelId="{81C190BA-E470-4F60-B7CB-C2D834AF0312}" srcId="{42F590DA-DF6A-438D-B65F-44A04E672F3C}" destId="{6AE518D7-2382-4032-BBD9-398E1741DDB0}" srcOrd="1" destOrd="0" parTransId="{C8EEE7F1-8D04-4923-9C09-A2FCB4D6EF97}" sibTransId="{D5A8AE64-8C15-4BF2-AE70-073C68156B56}"/>
    <dgm:cxn modelId="{ADC1A6C2-956F-4809-B07D-7EB662465D2C}" srcId="{0B5739E1-CE04-4E33-BC05-3F0B807EA462}" destId="{7ABAF96E-3DF1-4A25-9E90-43C7CF577002}" srcOrd="2" destOrd="0" parTransId="{9D9FD8F9-FBE6-488C-B2F9-401D08544009}" sibTransId="{7ECF0463-B23E-4A2B-92F8-780C9E15E080}"/>
    <dgm:cxn modelId="{425AE7DD-33E2-4C65-AEE7-D36F17D00919}" srcId="{42F590DA-DF6A-438D-B65F-44A04E672F3C}" destId="{E50669F2-04E2-4AF0-AAD5-51A79DB92439}" srcOrd="0" destOrd="0" parTransId="{97870EAF-0CE0-45A3-B5AA-F38F56933EE1}" sibTransId="{29086F56-5274-49EE-87C1-DA8661BDA01D}"/>
    <dgm:cxn modelId="{041063F9-0CDD-42CB-B6AB-CF709987BE7A}" type="presParOf" srcId="{FBC347BC-5EDC-42B1-8807-6A33636D2D3B}" destId="{2DC74C91-2E86-47D9-B2B3-9B62BF80AB3E}" srcOrd="0" destOrd="0" presId="urn:microsoft.com/office/officeart/2005/8/layout/hList1"/>
    <dgm:cxn modelId="{B240BFAD-D4EA-4B9D-ABCD-6AC72865FF53}" type="presParOf" srcId="{2DC74C91-2E86-47D9-B2B3-9B62BF80AB3E}" destId="{94908C30-8FAD-4451-8FF4-F08B766A5D3A}" srcOrd="0" destOrd="0" presId="urn:microsoft.com/office/officeart/2005/8/layout/hList1"/>
    <dgm:cxn modelId="{9E8A0BC2-E2C6-4130-B8A3-F37D9B427677}" type="presParOf" srcId="{2DC74C91-2E86-47D9-B2B3-9B62BF80AB3E}" destId="{270F829C-E402-4EFF-995F-F2A86AAB3F90}" srcOrd="1" destOrd="0" presId="urn:microsoft.com/office/officeart/2005/8/layout/hList1"/>
    <dgm:cxn modelId="{CC89DEC6-726D-48B7-AEC9-1BD4A29F2F52}" type="presParOf" srcId="{FBC347BC-5EDC-42B1-8807-6A33636D2D3B}" destId="{33645FF3-B3AE-4425-B770-4DBAEE792A69}" srcOrd="1" destOrd="0" presId="urn:microsoft.com/office/officeart/2005/8/layout/hList1"/>
    <dgm:cxn modelId="{AB368A6A-C9C1-4B61-A05D-B0A006201933}" type="presParOf" srcId="{FBC347BC-5EDC-42B1-8807-6A33636D2D3B}" destId="{2C26D17C-2AB5-4D25-B1DF-F09B9C921E39}" srcOrd="2" destOrd="0" presId="urn:microsoft.com/office/officeart/2005/8/layout/hList1"/>
    <dgm:cxn modelId="{CF6FC94B-B7E2-4986-83FB-F6B4171EEBEC}" type="presParOf" srcId="{2C26D17C-2AB5-4D25-B1DF-F09B9C921E39}" destId="{DADEC070-E0DC-41FD-9AB6-B183A9970C54}" srcOrd="0" destOrd="0" presId="urn:microsoft.com/office/officeart/2005/8/layout/hList1"/>
    <dgm:cxn modelId="{22830BBB-0368-4EEA-8A09-9C9D52126F39}" type="presParOf" srcId="{2C26D17C-2AB5-4D25-B1DF-F09B9C921E39}" destId="{51DE61DA-6B7A-4161-8048-333C8043A8CB}" srcOrd="1" destOrd="0" presId="urn:microsoft.com/office/officeart/2005/8/layout/hList1"/>
    <dgm:cxn modelId="{F423D6B1-3291-41FA-823B-3C6DA91D7654}" type="presParOf" srcId="{FBC347BC-5EDC-42B1-8807-6A33636D2D3B}" destId="{C37B18E5-11BD-4584-B3D6-13CF594367F3}" srcOrd="3" destOrd="0" presId="urn:microsoft.com/office/officeart/2005/8/layout/hList1"/>
    <dgm:cxn modelId="{4D45CE15-2CB5-4245-B0B0-14C59A2EF879}" type="presParOf" srcId="{FBC347BC-5EDC-42B1-8807-6A33636D2D3B}" destId="{36B6AE88-9979-4650-9965-15B8F98BC9BD}" srcOrd="4" destOrd="0" presId="urn:microsoft.com/office/officeart/2005/8/layout/hList1"/>
    <dgm:cxn modelId="{CCB00ADD-F598-416A-BA93-AC76DDCC8C71}" type="presParOf" srcId="{36B6AE88-9979-4650-9965-15B8F98BC9BD}" destId="{8C917E74-B007-4602-9349-F036E416F8C7}" srcOrd="0" destOrd="0" presId="urn:microsoft.com/office/officeart/2005/8/layout/hList1"/>
    <dgm:cxn modelId="{3FDD96CC-09F1-4ED6-9EE3-FF53BA65BA2B}" type="presParOf" srcId="{36B6AE88-9979-4650-9965-15B8F98BC9BD}" destId="{13F77391-67B4-4F50-BFCE-44E9C8F5B2A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08C30-8FAD-4451-8FF4-F08B766A5D3A}">
      <dsp:nvSpPr>
        <dsp:cNvPr id="0" name=""/>
        <dsp:cNvSpPr/>
      </dsp:nvSpPr>
      <dsp:spPr>
        <a:xfrm>
          <a:off x="3810"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rgbClr val="FFFF00"/>
              </a:solidFill>
            </a:rPr>
            <a:t>Beweging</a:t>
          </a:r>
          <a:endParaRPr lang="en-US" sz="4600" kern="1200" dirty="0">
            <a:solidFill>
              <a:srgbClr val="FFFF00"/>
            </a:solidFill>
          </a:endParaRPr>
        </a:p>
      </dsp:txBody>
      <dsp:txXfrm>
        <a:off x="3810" y="973470"/>
        <a:ext cx="3714749" cy="1324800"/>
      </dsp:txXfrm>
    </dsp:sp>
    <dsp:sp modelId="{270F829C-E402-4EFF-995F-F2A86AAB3F90}">
      <dsp:nvSpPr>
        <dsp:cNvPr id="0" name=""/>
        <dsp:cNvSpPr/>
      </dsp:nvSpPr>
      <dsp:spPr>
        <a:xfrm>
          <a:off x="3810"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a:solidFill>
                <a:schemeClr val="bg2"/>
              </a:solidFill>
            </a:rPr>
            <a:t>In</a:t>
          </a:r>
        </a:p>
        <a:p>
          <a:pPr marL="285750" lvl="1" indent="-285750" algn="l" defTabSz="2044700">
            <a:lnSpc>
              <a:spcPct val="90000"/>
            </a:lnSpc>
            <a:spcBef>
              <a:spcPct val="0"/>
            </a:spcBef>
            <a:spcAft>
              <a:spcPct val="15000"/>
            </a:spcAft>
            <a:buChar char="•"/>
          </a:pPr>
          <a:r>
            <a:rPr lang="en-US" sz="4600" kern="1200" dirty="0" err="1">
              <a:solidFill>
                <a:schemeClr val="bg2"/>
              </a:solidFill>
            </a:rPr>
            <a:t>Uit</a:t>
          </a:r>
          <a:endParaRPr lang="en-US" sz="4600" kern="1200" dirty="0">
            <a:solidFill>
              <a:schemeClr val="bg2"/>
            </a:solidFill>
          </a:endParaRPr>
        </a:p>
      </dsp:txBody>
      <dsp:txXfrm>
        <a:off x="3810" y="2298270"/>
        <a:ext cx="3714749" cy="2020320"/>
      </dsp:txXfrm>
    </dsp:sp>
    <dsp:sp modelId="{DADEC070-E0DC-41FD-9AB6-B183A9970C54}">
      <dsp:nvSpPr>
        <dsp:cNvPr id="0" name=""/>
        <dsp:cNvSpPr/>
      </dsp:nvSpPr>
      <dsp:spPr>
        <a:xfrm>
          <a:off x="4238625"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rgbClr val="FFFF00"/>
              </a:solidFill>
            </a:rPr>
            <a:t>Getuienis</a:t>
          </a:r>
          <a:endParaRPr lang="en-US" sz="4600" kern="1200" dirty="0">
            <a:solidFill>
              <a:srgbClr val="FFFF00"/>
            </a:solidFill>
          </a:endParaRPr>
        </a:p>
      </dsp:txBody>
      <dsp:txXfrm>
        <a:off x="4238625" y="973470"/>
        <a:ext cx="3714749" cy="1324800"/>
      </dsp:txXfrm>
    </dsp:sp>
    <dsp:sp modelId="{51DE61DA-6B7A-4161-8048-333C8043A8CB}">
      <dsp:nvSpPr>
        <dsp:cNvPr id="0" name=""/>
        <dsp:cNvSpPr/>
      </dsp:nvSpPr>
      <dsp:spPr>
        <a:xfrm>
          <a:off x="4238625"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err="1">
              <a:solidFill>
                <a:schemeClr val="bg2"/>
              </a:solidFill>
            </a:rPr>
            <a:t>Persoonlik</a:t>
          </a:r>
          <a:endParaRPr lang="en-US" sz="4600" kern="1200" dirty="0">
            <a:solidFill>
              <a:schemeClr val="bg2"/>
            </a:solidFill>
          </a:endParaRPr>
        </a:p>
        <a:p>
          <a:pPr marL="285750" lvl="1" indent="-285750" algn="l" defTabSz="2044700">
            <a:lnSpc>
              <a:spcPct val="90000"/>
            </a:lnSpc>
            <a:spcBef>
              <a:spcPct val="0"/>
            </a:spcBef>
            <a:spcAft>
              <a:spcPct val="15000"/>
            </a:spcAft>
            <a:buChar char="•"/>
          </a:pPr>
          <a:r>
            <a:rPr lang="en-US" sz="4600" kern="1200" dirty="0" err="1">
              <a:solidFill>
                <a:schemeClr val="bg2"/>
              </a:solidFill>
            </a:rPr>
            <a:t>Publiek</a:t>
          </a:r>
          <a:endParaRPr lang="en-US" sz="4600" kern="1200" dirty="0">
            <a:solidFill>
              <a:schemeClr val="bg2"/>
            </a:solidFill>
          </a:endParaRPr>
        </a:p>
      </dsp:txBody>
      <dsp:txXfrm>
        <a:off x="4238625" y="2298270"/>
        <a:ext cx="3714749" cy="2020320"/>
      </dsp:txXfrm>
    </dsp:sp>
    <dsp:sp modelId="{8C917E74-B007-4602-9349-F036E416F8C7}">
      <dsp:nvSpPr>
        <dsp:cNvPr id="0" name=""/>
        <dsp:cNvSpPr/>
      </dsp:nvSpPr>
      <dsp:spPr>
        <a:xfrm>
          <a:off x="8473439"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rgbClr val="FFFF00"/>
              </a:solidFill>
            </a:rPr>
            <a:t>Bewussyn</a:t>
          </a:r>
          <a:endParaRPr lang="en-US" sz="4600" kern="1200" dirty="0">
            <a:solidFill>
              <a:srgbClr val="FFFF00"/>
            </a:solidFill>
          </a:endParaRPr>
        </a:p>
      </dsp:txBody>
      <dsp:txXfrm>
        <a:off x="8473439" y="973470"/>
        <a:ext cx="3714749" cy="1324800"/>
      </dsp:txXfrm>
    </dsp:sp>
    <dsp:sp modelId="{13F77391-67B4-4F50-BFCE-44E9C8F5B2AB}">
      <dsp:nvSpPr>
        <dsp:cNvPr id="0" name=""/>
        <dsp:cNvSpPr/>
      </dsp:nvSpPr>
      <dsp:spPr>
        <a:xfrm>
          <a:off x="8473439"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err="1">
              <a:solidFill>
                <a:schemeClr val="bg2"/>
              </a:solidFill>
            </a:rPr>
            <a:t>Individueel</a:t>
          </a:r>
          <a:endParaRPr lang="en-US" sz="4600" kern="1200" dirty="0">
            <a:solidFill>
              <a:schemeClr val="bg2"/>
            </a:solidFill>
          </a:endParaRPr>
        </a:p>
        <a:p>
          <a:pPr marL="285750" lvl="1" indent="-285750" algn="l" defTabSz="2044700">
            <a:lnSpc>
              <a:spcPct val="90000"/>
            </a:lnSpc>
            <a:spcBef>
              <a:spcPct val="0"/>
            </a:spcBef>
            <a:spcAft>
              <a:spcPct val="15000"/>
            </a:spcAft>
            <a:buChar char="•"/>
          </a:pPr>
          <a:r>
            <a:rPr lang="en-US" sz="4600" kern="1200" dirty="0" err="1">
              <a:solidFill>
                <a:schemeClr val="bg2"/>
              </a:solidFill>
            </a:rPr>
            <a:t>Kollektief</a:t>
          </a:r>
          <a:endParaRPr lang="en-US" sz="4600" kern="1200" dirty="0">
            <a:solidFill>
              <a:schemeClr val="bg2"/>
            </a:solidFill>
          </a:endParaRPr>
        </a:p>
      </dsp:txBody>
      <dsp:txXfrm>
        <a:off x="8473439" y="2298270"/>
        <a:ext cx="3714749" cy="20203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08C30-8FAD-4451-8FF4-F08B766A5D3A}">
      <dsp:nvSpPr>
        <dsp:cNvPr id="0" name=""/>
        <dsp:cNvSpPr/>
      </dsp:nvSpPr>
      <dsp:spPr>
        <a:xfrm>
          <a:off x="3810"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chemeClr val="bg2"/>
              </a:solidFill>
            </a:rPr>
            <a:t>Beweging</a:t>
          </a:r>
          <a:endParaRPr lang="en-US" sz="4600" kern="1200" dirty="0">
            <a:solidFill>
              <a:schemeClr val="bg2"/>
            </a:solidFill>
          </a:endParaRPr>
        </a:p>
      </dsp:txBody>
      <dsp:txXfrm>
        <a:off x="3810" y="973470"/>
        <a:ext cx="3714749" cy="1324800"/>
      </dsp:txXfrm>
    </dsp:sp>
    <dsp:sp modelId="{270F829C-E402-4EFF-995F-F2A86AAB3F90}">
      <dsp:nvSpPr>
        <dsp:cNvPr id="0" name=""/>
        <dsp:cNvSpPr/>
      </dsp:nvSpPr>
      <dsp:spPr>
        <a:xfrm>
          <a:off x="3810"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a:solidFill>
                <a:schemeClr val="bg1"/>
              </a:solidFill>
            </a:rPr>
            <a:t>In</a:t>
          </a:r>
        </a:p>
        <a:p>
          <a:pPr marL="285750" lvl="1" indent="-285750" algn="l" defTabSz="2044700">
            <a:lnSpc>
              <a:spcPct val="90000"/>
            </a:lnSpc>
            <a:spcBef>
              <a:spcPct val="0"/>
            </a:spcBef>
            <a:spcAft>
              <a:spcPct val="15000"/>
            </a:spcAft>
            <a:buChar char="•"/>
          </a:pPr>
          <a:r>
            <a:rPr lang="en-US" sz="4600" kern="1200" dirty="0" err="1">
              <a:solidFill>
                <a:schemeClr val="bg1"/>
              </a:solidFill>
            </a:rPr>
            <a:t>Uit</a:t>
          </a:r>
          <a:endParaRPr lang="en-US" sz="4600" kern="1200" dirty="0">
            <a:solidFill>
              <a:schemeClr val="bg1"/>
            </a:solidFill>
          </a:endParaRPr>
        </a:p>
      </dsp:txBody>
      <dsp:txXfrm>
        <a:off x="3810" y="2298270"/>
        <a:ext cx="3714749" cy="2020320"/>
      </dsp:txXfrm>
    </dsp:sp>
    <dsp:sp modelId="{DADEC070-E0DC-41FD-9AB6-B183A9970C54}">
      <dsp:nvSpPr>
        <dsp:cNvPr id="0" name=""/>
        <dsp:cNvSpPr/>
      </dsp:nvSpPr>
      <dsp:spPr>
        <a:xfrm>
          <a:off x="4238625"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chemeClr val="bg2"/>
              </a:solidFill>
            </a:rPr>
            <a:t>Getuienis</a:t>
          </a:r>
          <a:endParaRPr lang="en-US" sz="4600" kern="1200" dirty="0">
            <a:solidFill>
              <a:schemeClr val="bg2"/>
            </a:solidFill>
          </a:endParaRPr>
        </a:p>
      </dsp:txBody>
      <dsp:txXfrm>
        <a:off x="4238625" y="973470"/>
        <a:ext cx="3714749" cy="1324800"/>
      </dsp:txXfrm>
    </dsp:sp>
    <dsp:sp modelId="{51DE61DA-6B7A-4161-8048-333C8043A8CB}">
      <dsp:nvSpPr>
        <dsp:cNvPr id="0" name=""/>
        <dsp:cNvSpPr/>
      </dsp:nvSpPr>
      <dsp:spPr>
        <a:xfrm>
          <a:off x="4238625"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err="1">
              <a:solidFill>
                <a:schemeClr val="bg1"/>
              </a:solidFill>
            </a:rPr>
            <a:t>Persoonlik</a:t>
          </a:r>
          <a:endParaRPr lang="en-US" sz="4600" kern="1200" dirty="0">
            <a:solidFill>
              <a:schemeClr val="bg1"/>
            </a:solidFill>
          </a:endParaRPr>
        </a:p>
        <a:p>
          <a:pPr marL="285750" lvl="1" indent="-285750" algn="l" defTabSz="2044700">
            <a:lnSpc>
              <a:spcPct val="90000"/>
            </a:lnSpc>
            <a:spcBef>
              <a:spcPct val="0"/>
            </a:spcBef>
            <a:spcAft>
              <a:spcPct val="15000"/>
            </a:spcAft>
            <a:buChar char="•"/>
          </a:pPr>
          <a:r>
            <a:rPr lang="en-US" sz="4600" kern="1200" dirty="0" err="1">
              <a:solidFill>
                <a:schemeClr val="bg1"/>
              </a:solidFill>
            </a:rPr>
            <a:t>Publiek</a:t>
          </a:r>
          <a:endParaRPr lang="en-US" sz="4600" kern="1200" dirty="0">
            <a:solidFill>
              <a:schemeClr val="bg1"/>
            </a:solidFill>
          </a:endParaRPr>
        </a:p>
      </dsp:txBody>
      <dsp:txXfrm>
        <a:off x="4238625" y="2298270"/>
        <a:ext cx="3714749" cy="2020320"/>
      </dsp:txXfrm>
    </dsp:sp>
    <dsp:sp modelId="{8C917E74-B007-4602-9349-F036E416F8C7}">
      <dsp:nvSpPr>
        <dsp:cNvPr id="0" name=""/>
        <dsp:cNvSpPr/>
      </dsp:nvSpPr>
      <dsp:spPr>
        <a:xfrm>
          <a:off x="8473439"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chemeClr val="bg2"/>
              </a:solidFill>
            </a:rPr>
            <a:t>Bewussyn</a:t>
          </a:r>
          <a:endParaRPr lang="en-US" sz="4600" kern="1200" dirty="0">
            <a:solidFill>
              <a:schemeClr val="bg2"/>
            </a:solidFill>
          </a:endParaRPr>
        </a:p>
      </dsp:txBody>
      <dsp:txXfrm>
        <a:off x="8473439" y="973470"/>
        <a:ext cx="3714749" cy="1324800"/>
      </dsp:txXfrm>
    </dsp:sp>
    <dsp:sp modelId="{13F77391-67B4-4F50-BFCE-44E9C8F5B2AB}">
      <dsp:nvSpPr>
        <dsp:cNvPr id="0" name=""/>
        <dsp:cNvSpPr/>
      </dsp:nvSpPr>
      <dsp:spPr>
        <a:xfrm>
          <a:off x="8473439"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err="1">
              <a:solidFill>
                <a:schemeClr val="bg1"/>
              </a:solidFill>
            </a:rPr>
            <a:t>Individueel</a:t>
          </a:r>
          <a:endParaRPr lang="en-US" sz="4600" kern="1200" dirty="0">
            <a:solidFill>
              <a:schemeClr val="bg1"/>
            </a:solidFill>
          </a:endParaRPr>
        </a:p>
        <a:p>
          <a:pPr marL="285750" lvl="1" indent="-285750" algn="l" defTabSz="2044700">
            <a:lnSpc>
              <a:spcPct val="90000"/>
            </a:lnSpc>
            <a:spcBef>
              <a:spcPct val="0"/>
            </a:spcBef>
            <a:spcAft>
              <a:spcPct val="15000"/>
            </a:spcAft>
            <a:buChar char="•"/>
          </a:pPr>
          <a:r>
            <a:rPr lang="en-US" sz="4600" kern="1200" dirty="0" err="1">
              <a:solidFill>
                <a:schemeClr val="bg1"/>
              </a:solidFill>
            </a:rPr>
            <a:t>Kollektief</a:t>
          </a:r>
          <a:endParaRPr lang="en-US" sz="4600" kern="1200" dirty="0">
            <a:solidFill>
              <a:schemeClr val="bg1"/>
            </a:solidFill>
          </a:endParaRPr>
        </a:p>
      </dsp:txBody>
      <dsp:txXfrm>
        <a:off x="8473439" y="2298270"/>
        <a:ext cx="3714749" cy="2020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08C30-8FAD-4451-8FF4-F08B766A5D3A}">
      <dsp:nvSpPr>
        <dsp:cNvPr id="0" name=""/>
        <dsp:cNvSpPr/>
      </dsp:nvSpPr>
      <dsp:spPr>
        <a:xfrm>
          <a:off x="3810"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chemeClr val="bg1"/>
              </a:solidFill>
            </a:rPr>
            <a:t>Beweging</a:t>
          </a:r>
          <a:endParaRPr lang="en-US" sz="4600" kern="1200" dirty="0">
            <a:solidFill>
              <a:schemeClr val="bg1"/>
            </a:solidFill>
          </a:endParaRPr>
        </a:p>
      </dsp:txBody>
      <dsp:txXfrm>
        <a:off x="3810" y="973470"/>
        <a:ext cx="3714749" cy="1324800"/>
      </dsp:txXfrm>
    </dsp:sp>
    <dsp:sp modelId="{270F829C-E402-4EFF-995F-F2A86AAB3F90}">
      <dsp:nvSpPr>
        <dsp:cNvPr id="0" name=""/>
        <dsp:cNvSpPr/>
      </dsp:nvSpPr>
      <dsp:spPr>
        <a:xfrm>
          <a:off x="3810"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a:solidFill>
                <a:schemeClr val="bg1"/>
              </a:solidFill>
            </a:rPr>
            <a:t>In</a:t>
          </a:r>
        </a:p>
        <a:p>
          <a:pPr marL="285750" lvl="1" indent="-285750" algn="l" defTabSz="2044700">
            <a:lnSpc>
              <a:spcPct val="90000"/>
            </a:lnSpc>
            <a:spcBef>
              <a:spcPct val="0"/>
            </a:spcBef>
            <a:spcAft>
              <a:spcPct val="15000"/>
            </a:spcAft>
            <a:buChar char="•"/>
          </a:pPr>
          <a:r>
            <a:rPr lang="en-US" sz="4600" kern="1200" dirty="0" err="1">
              <a:solidFill>
                <a:schemeClr val="bg1"/>
              </a:solidFill>
            </a:rPr>
            <a:t>Uit</a:t>
          </a:r>
          <a:endParaRPr lang="en-US" sz="4600" kern="1200" dirty="0">
            <a:solidFill>
              <a:schemeClr val="bg1"/>
            </a:solidFill>
          </a:endParaRPr>
        </a:p>
      </dsp:txBody>
      <dsp:txXfrm>
        <a:off x="3810" y="2298270"/>
        <a:ext cx="3714749" cy="2020320"/>
      </dsp:txXfrm>
    </dsp:sp>
    <dsp:sp modelId="{DADEC070-E0DC-41FD-9AB6-B183A9970C54}">
      <dsp:nvSpPr>
        <dsp:cNvPr id="0" name=""/>
        <dsp:cNvSpPr/>
      </dsp:nvSpPr>
      <dsp:spPr>
        <a:xfrm>
          <a:off x="4238625"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chemeClr val="bg1"/>
              </a:solidFill>
            </a:rPr>
            <a:t>Getuienis</a:t>
          </a:r>
          <a:endParaRPr lang="en-US" sz="4600" kern="1200" dirty="0">
            <a:solidFill>
              <a:schemeClr val="bg1"/>
            </a:solidFill>
          </a:endParaRPr>
        </a:p>
      </dsp:txBody>
      <dsp:txXfrm>
        <a:off x="4238625" y="973470"/>
        <a:ext cx="3714749" cy="1324800"/>
      </dsp:txXfrm>
    </dsp:sp>
    <dsp:sp modelId="{51DE61DA-6B7A-4161-8048-333C8043A8CB}">
      <dsp:nvSpPr>
        <dsp:cNvPr id="0" name=""/>
        <dsp:cNvSpPr/>
      </dsp:nvSpPr>
      <dsp:spPr>
        <a:xfrm>
          <a:off x="4238625"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err="1">
              <a:solidFill>
                <a:schemeClr val="bg1"/>
              </a:solidFill>
            </a:rPr>
            <a:t>Persoonlik</a:t>
          </a:r>
          <a:endParaRPr lang="en-US" sz="4600" kern="1200" dirty="0">
            <a:solidFill>
              <a:schemeClr val="bg1"/>
            </a:solidFill>
          </a:endParaRPr>
        </a:p>
        <a:p>
          <a:pPr marL="285750" lvl="1" indent="-285750" algn="l" defTabSz="2044700">
            <a:lnSpc>
              <a:spcPct val="90000"/>
            </a:lnSpc>
            <a:spcBef>
              <a:spcPct val="0"/>
            </a:spcBef>
            <a:spcAft>
              <a:spcPct val="15000"/>
            </a:spcAft>
            <a:buChar char="•"/>
          </a:pPr>
          <a:r>
            <a:rPr lang="en-US" sz="4600" kern="1200" dirty="0" err="1">
              <a:solidFill>
                <a:srgbClr val="FFFF00"/>
              </a:solidFill>
            </a:rPr>
            <a:t>Publiek</a:t>
          </a:r>
          <a:endParaRPr lang="en-US" sz="4600" kern="1200" dirty="0">
            <a:solidFill>
              <a:srgbClr val="FFFF00"/>
            </a:solidFill>
          </a:endParaRPr>
        </a:p>
      </dsp:txBody>
      <dsp:txXfrm>
        <a:off x="4238625" y="2298270"/>
        <a:ext cx="3714749" cy="2020320"/>
      </dsp:txXfrm>
    </dsp:sp>
    <dsp:sp modelId="{8C917E74-B007-4602-9349-F036E416F8C7}">
      <dsp:nvSpPr>
        <dsp:cNvPr id="0" name=""/>
        <dsp:cNvSpPr/>
      </dsp:nvSpPr>
      <dsp:spPr>
        <a:xfrm>
          <a:off x="8473439" y="973470"/>
          <a:ext cx="3714749" cy="132480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152" tIns="186944" rIns="327152" bIns="186944" numCol="1" spcCol="1270" anchor="ctr" anchorCtr="0">
          <a:noAutofit/>
        </a:bodyPr>
        <a:lstStyle/>
        <a:p>
          <a:pPr marL="0" lvl="0" indent="0" algn="ctr" defTabSz="2044700">
            <a:lnSpc>
              <a:spcPct val="90000"/>
            </a:lnSpc>
            <a:spcBef>
              <a:spcPct val="0"/>
            </a:spcBef>
            <a:spcAft>
              <a:spcPct val="35000"/>
            </a:spcAft>
            <a:buNone/>
          </a:pPr>
          <a:r>
            <a:rPr lang="en-US" sz="4600" kern="1200" dirty="0" err="1">
              <a:solidFill>
                <a:schemeClr val="bg1"/>
              </a:solidFill>
            </a:rPr>
            <a:t>Bewussyn</a:t>
          </a:r>
          <a:endParaRPr lang="en-US" sz="4600" kern="1200" dirty="0">
            <a:solidFill>
              <a:schemeClr val="bg1"/>
            </a:solidFill>
          </a:endParaRPr>
        </a:p>
      </dsp:txBody>
      <dsp:txXfrm>
        <a:off x="8473439" y="973470"/>
        <a:ext cx="3714749" cy="1324800"/>
      </dsp:txXfrm>
    </dsp:sp>
    <dsp:sp modelId="{13F77391-67B4-4F50-BFCE-44E9C8F5B2AB}">
      <dsp:nvSpPr>
        <dsp:cNvPr id="0" name=""/>
        <dsp:cNvSpPr/>
      </dsp:nvSpPr>
      <dsp:spPr>
        <a:xfrm>
          <a:off x="8473439" y="2298270"/>
          <a:ext cx="3714749" cy="2020320"/>
        </a:xfrm>
        <a:prstGeom prst="rect">
          <a:avLst/>
        </a:prstGeom>
        <a:solidFill>
          <a:srgbClr val="0066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364" tIns="245364" rIns="327152" bIns="368046" numCol="1" spcCol="1270" anchor="t" anchorCtr="0">
          <a:noAutofit/>
        </a:bodyPr>
        <a:lstStyle/>
        <a:p>
          <a:pPr marL="285750" lvl="1" indent="-285750" algn="l" defTabSz="2044700">
            <a:lnSpc>
              <a:spcPct val="90000"/>
            </a:lnSpc>
            <a:spcBef>
              <a:spcPct val="0"/>
            </a:spcBef>
            <a:spcAft>
              <a:spcPct val="15000"/>
            </a:spcAft>
            <a:buChar char="•"/>
          </a:pPr>
          <a:r>
            <a:rPr lang="en-US" sz="4600" kern="1200" dirty="0" err="1">
              <a:solidFill>
                <a:schemeClr val="bg1"/>
              </a:solidFill>
            </a:rPr>
            <a:t>Individueel</a:t>
          </a:r>
          <a:endParaRPr lang="en-US" sz="4600" kern="1200" dirty="0">
            <a:solidFill>
              <a:schemeClr val="bg1"/>
            </a:solidFill>
          </a:endParaRPr>
        </a:p>
        <a:p>
          <a:pPr marL="285750" lvl="1" indent="-285750" algn="l" defTabSz="2044700">
            <a:lnSpc>
              <a:spcPct val="90000"/>
            </a:lnSpc>
            <a:spcBef>
              <a:spcPct val="0"/>
            </a:spcBef>
            <a:spcAft>
              <a:spcPct val="15000"/>
            </a:spcAft>
            <a:buChar char="•"/>
          </a:pPr>
          <a:r>
            <a:rPr lang="en-US" sz="4600" kern="1200" dirty="0" err="1">
              <a:solidFill>
                <a:srgbClr val="FFFF00"/>
              </a:solidFill>
            </a:rPr>
            <a:t>Kollektief</a:t>
          </a:r>
          <a:endParaRPr lang="en-US" sz="4600" kern="1200" dirty="0">
            <a:solidFill>
              <a:srgbClr val="FFFF00"/>
            </a:solidFill>
          </a:endParaRPr>
        </a:p>
      </dsp:txBody>
      <dsp:txXfrm>
        <a:off x="8473439" y="2298270"/>
        <a:ext cx="3714749" cy="20203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08C30-8FAD-4451-8FF4-F08B766A5D3A}">
      <dsp:nvSpPr>
        <dsp:cNvPr id="0" name=""/>
        <dsp:cNvSpPr/>
      </dsp:nvSpPr>
      <dsp:spPr>
        <a:xfrm>
          <a:off x="3810" y="828030"/>
          <a:ext cx="3714749" cy="1440000"/>
        </a:xfrm>
        <a:prstGeom prst="rect">
          <a:avLst/>
        </a:prstGeom>
        <a:solidFill>
          <a:srgbClr val="422100"/>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203200" rIns="355600" bIns="203200" numCol="1" spcCol="1270" anchor="ctr" anchorCtr="0">
          <a:noAutofit/>
        </a:bodyPr>
        <a:lstStyle/>
        <a:p>
          <a:pPr marL="0" lvl="0" indent="0" algn="ctr" defTabSz="2222500">
            <a:lnSpc>
              <a:spcPct val="90000"/>
            </a:lnSpc>
            <a:spcBef>
              <a:spcPct val="0"/>
            </a:spcBef>
            <a:spcAft>
              <a:spcPct val="35000"/>
            </a:spcAft>
            <a:buNone/>
          </a:pPr>
          <a:r>
            <a:rPr lang="en-US" sz="5000" kern="1200" dirty="0" err="1">
              <a:solidFill>
                <a:schemeClr val="bg1"/>
              </a:solidFill>
            </a:rPr>
            <a:t>Herinner</a:t>
          </a:r>
          <a:endParaRPr lang="en-US" sz="5000" kern="1200" dirty="0">
            <a:solidFill>
              <a:schemeClr val="bg1"/>
            </a:solidFill>
          </a:endParaRPr>
        </a:p>
      </dsp:txBody>
      <dsp:txXfrm>
        <a:off x="3810" y="828030"/>
        <a:ext cx="3714749" cy="1440000"/>
      </dsp:txXfrm>
    </dsp:sp>
    <dsp:sp modelId="{270F829C-E402-4EFF-995F-F2A86AAB3F90}">
      <dsp:nvSpPr>
        <dsp:cNvPr id="0" name=""/>
        <dsp:cNvSpPr/>
      </dsp:nvSpPr>
      <dsp:spPr>
        <a:xfrm>
          <a:off x="3810" y="2268030"/>
          <a:ext cx="3714749" cy="2196000"/>
        </a:xfrm>
        <a:prstGeom prst="rect">
          <a:avLst/>
        </a:prstGeom>
        <a:solidFill>
          <a:srgbClr val="0033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0" tIns="266700" rIns="355600" bIns="400050" numCol="1" spcCol="1270" anchor="t" anchorCtr="0">
          <a:noAutofit/>
        </a:bodyPr>
        <a:lstStyle/>
        <a:p>
          <a:pPr marL="285750" lvl="1" indent="-285750" algn="l" defTabSz="2222500">
            <a:lnSpc>
              <a:spcPct val="90000"/>
            </a:lnSpc>
            <a:spcBef>
              <a:spcPct val="0"/>
            </a:spcBef>
            <a:spcAft>
              <a:spcPct val="15000"/>
            </a:spcAft>
            <a:buChar char="•"/>
          </a:pPr>
          <a:r>
            <a:rPr lang="en-US" sz="5000" kern="1200" dirty="0" err="1">
              <a:solidFill>
                <a:schemeClr val="bg1"/>
              </a:solidFill>
            </a:rPr>
            <a:t>Identiteit</a:t>
          </a:r>
          <a:endParaRPr lang="en-US" sz="5000" kern="1200" dirty="0">
            <a:solidFill>
              <a:schemeClr val="bg1"/>
            </a:solidFill>
          </a:endParaRPr>
        </a:p>
        <a:p>
          <a:pPr marL="285750" lvl="1" indent="-285750" algn="l" defTabSz="2222500">
            <a:lnSpc>
              <a:spcPct val="90000"/>
            </a:lnSpc>
            <a:spcBef>
              <a:spcPct val="0"/>
            </a:spcBef>
            <a:spcAft>
              <a:spcPct val="15000"/>
            </a:spcAft>
            <a:buChar char="•"/>
          </a:pPr>
          <a:r>
            <a:rPr lang="en-US" sz="5000" kern="1200" dirty="0" err="1">
              <a:solidFill>
                <a:schemeClr val="bg1"/>
              </a:solidFill>
            </a:rPr>
            <a:t>Respek</a:t>
          </a:r>
          <a:endParaRPr lang="en-US" sz="5000" kern="1200" dirty="0">
            <a:solidFill>
              <a:schemeClr val="bg1"/>
            </a:solidFill>
          </a:endParaRPr>
        </a:p>
      </dsp:txBody>
      <dsp:txXfrm>
        <a:off x="3810" y="2268030"/>
        <a:ext cx="3714749" cy="2196000"/>
      </dsp:txXfrm>
    </dsp:sp>
    <dsp:sp modelId="{DADEC070-E0DC-41FD-9AB6-B183A9970C54}">
      <dsp:nvSpPr>
        <dsp:cNvPr id="0" name=""/>
        <dsp:cNvSpPr/>
      </dsp:nvSpPr>
      <dsp:spPr>
        <a:xfrm>
          <a:off x="4238625" y="828030"/>
          <a:ext cx="3714749" cy="1440000"/>
        </a:xfrm>
        <a:prstGeom prst="rect">
          <a:avLst/>
        </a:prstGeom>
        <a:solidFill>
          <a:srgbClr val="422100"/>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203200" rIns="355600" bIns="203200" numCol="1" spcCol="1270" anchor="ctr" anchorCtr="0">
          <a:noAutofit/>
        </a:bodyPr>
        <a:lstStyle/>
        <a:p>
          <a:pPr marL="0" lvl="0" indent="0" algn="ctr" defTabSz="2222500">
            <a:lnSpc>
              <a:spcPct val="90000"/>
            </a:lnSpc>
            <a:spcBef>
              <a:spcPct val="0"/>
            </a:spcBef>
            <a:spcAft>
              <a:spcPct val="35000"/>
            </a:spcAft>
            <a:buNone/>
          </a:pPr>
          <a:r>
            <a:rPr lang="en-US" sz="5000" kern="1200" dirty="0" err="1">
              <a:solidFill>
                <a:schemeClr val="bg1"/>
              </a:solidFill>
            </a:rPr>
            <a:t>Bemoedig</a:t>
          </a:r>
          <a:endParaRPr lang="en-US" sz="5000" kern="1200" dirty="0">
            <a:solidFill>
              <a:schemeClr val="bg1"/>
            </a:solidFill>
          </a:endParaRPr>
        </a:p>
      </dsp:txBody>
      <dsp:txXfrm>
        <a:off x="4238625" y="828030"/>
        <a:ext cx="3714749" cy="1440000"/>
      </dsp:txXfrm>
    </dsp:sp>
    <dsp:sp modelId="{51DE61DA-6B7A-4161-8048-333C8043A8CB}">
      <dsp:nvSpPr>
        <dsp:cNvPr id="0" name=""/>
        <dsp:cNvSpPr/>
      </dsp:nvSpPr>
      <dsp:spPr>
        <a:xfrm>
          <a:off x="4238625" y="2268030"/>
          <a:ext cx="3714749" cy="2196000"/>
        </a:xfrm>
        <a:prstGeom prst="rect">
          <a:avLst/>
        </a:prstGeom>
        <a:solidFill>
          <a:srgbClr val="0033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0" tIns="266700" rIns="355600" bIns="400050" numCol="1" spcCol="1270" anchor="t" anchorCtr="0">
          <a:noAutofit/>
        </a:bodyPr>
        <a:lstStyle/>
        <a:p>
          <a:pPr marL="285750" lvl="1" indent="-285750" algn="l" defTabSz="2222500">
            <a:lnSpc>
              <a:spcPct val="90000"/>
            </a:lnSpc>
            <a:spcBef>
              <a:spcPct val="0"/>
            </a:spcBef>
            <a:spcAft>
              <a:spcPct val="15000"/>
            </a:spcAft>
            <a:buChar char="•"/>
          </a:pPr>
          <a:r>
            <a:rPr lang="en-US" sz="5000" kern="1200" dirty="0" err="1">
              <a:solidFill>
                <a:schemeClr val="bg1"/>
              </a:solidFill>
            </a:rPr>
            <a:t>Evangelie</a:t>
          </a:r>
          <a:endParaRPr lang="en-US" sz="5000" kern="1200" dirty="0">
            <a:solidFill>
              <a:schemeClr val="bg1"/>
            </a:solidFill>
          </a:endParaRPr>
        </a:p>
      </dsp:txBody>
      <dsp:txXfrm>
        <a:off x="4238625" y="2268030"/>
        <a:ext cx="3714749" cy="2196000"/>
      </dsp:txXfrm>
    </dsp:sp>
    <dsp:sp modelId="{8C917E74-B007-4602-9349-F036E416F8C7}">
      <dsp:nvSpPr>
        <dsp:cNvPr id="0" name=""/>
        <dsp:cNvSpPr/>
      </dsp:nvSpPr>
      <dsp:spPr>
        <a:xfrm>
          <a:off x="8473439" y="828030"/>
          <a:ext cx="3714749" cy="1440000"/>
        </a:xfrm>
        <a:prstGeom prst="rect">
          <a:avLst/>
        </a:prstGeom>
        <a:solidFill>
          <a:srgbClr val="422100"/>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0" tIns="203200" rIns="355600" bIns="203200" numCol="1" spcCol="1270" anchor="ctr" anchorCtr="0">
          <a:noAutofit/>
        </a:bodyPr>
        <a:lstStyle/>
        <a:p>
          <a:pPr marL="0" lvl="0" indent="0" algn="ctr" defTabSz="2222500">
            <a:lnSpc>
              <a:spcPct val="90000"/>
            </a:lnSpc>
            <a:spcBef>
              <a:spcPct val="0"/>
            </a:spcBef>
            <a:spcAft>
              <a:spcPct val="35000"/>
            </a:spcAft>
            <a:buNone/>
          </a:pPr>
          <a:r>
            <a:rPr lang="en-US" sz="5000" kern="1200" dirty="0" err="1">
              <a:solidFill>
                <a:schemeClr val="bg1"/>
              </a:solidFill>
            </a:rPr>
            <a:t>Vermaan</a:t>
          </a:r>
          <a:endParaRPr lang="en-US" sz="5000" kern="1200" dirty="0">
            <a:solidFill>
              <a:schemeClr val="bg1"/>
            </a:solidFill>
          </a:endParaRPr>
        </a:p>
      </dsp:txBody>
      <dsp:txXfrm>
        <a:off x="8473439" y="828030"/>
        <a:ext cx="3714749" cy="1440000"/>
      </dsp:txXfrm>
    </dsp:sp>
    <dsp:sp modelId="{13F77391-67B4-4F50-BFCE-44E9C8F5B2AB}">
      <dsp:nvSpPr>
        <dsp:cNvPr id="0" name=""/>
        <dsp:cNvSpPr/>
      </dsp:nvSpPr>
      <dsp:spPr>
        <a:xfrm>
          <a:off x="8473439" y="2268030"/>
          <a:ext cx="3714749" cy="2196000"/>
        </a:xfrm>
        <a:prstGeom prst="rect">
          <a:avLst/>
        </a:prstGeom>
        <a:solidFill>
          <a:srgbClr val="0033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0" tIns="266700" rIns="355600" bIns="400050" numCol="1" spcCol="1270" anchor="t" anchorCtr="0">
          <a:noAutofit/>
        </a:bodyPr>
        <a:lstStyle/>
        <a:p>
          <a:pPr marL="285750" lvl="1" indent="-285750" algn="l" defTabSz="2222500">
            <a:lnSpc>
              <a:spcPct val="90000"/>
            </a:lnSpc>
            <a:spcBef>
              <a:spcPct val="0"/>
            </a:spcBef>
            <a:spcAft>
              <a:spcPct val="15000"/>
            </a:spcAft>
            <a:buChar char="•"/>
          </a:pPr>
          <a:r>
            <a:rPr lang="en-US" sz="5000" kern="1200" dirty="0" err="1">
              <a:solidFill>
                <a:schemeClr val="bg1"/>
              </a:solidFill>
            </a:rPr>
            <a:t>Eenheid</a:t>
          </a:r>
          <a:endParaRPr lang="en-US" sz="5000" kern="1200" dirty="0">
            <a:solidFill>
              <a:schemeClr val="bg1"/>
            </a:solidFill>
          </a:endParaRPr>
        </a:p>
      </dsp:txBody>
      <dsp:txXfrm>
        <a:off x="8473439" y="2268030"/>
        <a:ext cx="3714749" cy="2196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08C30-8FAD-4451-8FF4-F08B766A5D3A}">
      <dsp:nvSpPr>
        <dsp:cNvPr id="0" name=""/>
        <dsp:cNvSpPr/>
      </dsp:nvSpPr>
      <dsp:spPr>
        <a:xfrm>
          <a:off x="3810" y="164970"/>
          <a:ext cx="3714749" cy="1485899"/>
        </a:xfrm>
        <a:prstGeom prst="rect">
          <a:avLst/>
        </a:prstGeom>
        <a:solidFill>
          <a:srgbClr val="422100"/>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936" tIns="215392" rIns="376936" bIns="215392" numCol="1" spcCol="1270" anchor="ctr" anchorCtr="0">
          <a:noAutofit/>
        </a:bodyPr>
        <a:lstStyle/>
        <a:p>
          <a:pPr marL="0" lvl="0" indent="0" algn="ctr" defTabSz="2355850">
            <a:lnSpc>
              <a:spcPct val="90000"/>
            </a:lnSpc>
            <a:spcBef>
              <a:spcPct val="0"/>
            </a:spcBef>
            <a:spcAft>
              <a:spcPct val="35000"/>
            </a:spcAft>
            <a:buNone/>
          </a:pPr>
          <a:r>
            <a:rPr lang="en-US" sz="5300" kern="1200" dirty="0" err="1">
              <a:solidFill>
                <a:schemeClr val="bg1"/>
              </a:solidFill>
            </a:rPr>
            <a:t>Onthou</a:t>
          </a:r>
          <a:endParaRPr lang="en-US" sz="5300" kern="1200" dirty="0">
            <a:solidFill>
              <a:schemeClr val="bg1"/>
            </a:solidFill>
          </a:endParaRPr>
        </a:p>
      </dsp:txBody>
      <dsp:txXfrm>
        <a:off x="3810" y="164970"/>
        <a:ext cx="3714749" cy="1485899"/>
      </dsp:txXfrm>
    </dsp:sp>
    <dsp:sp modelId="{270F829C-E402-4EFF-995F-F2A86AAB3F90}">
      <dsp:nvSpPr>
        <dsp:cNvPr id="0" name=""/>
        <dsp:cNvSpPr/>
      </dsp:nvSpPr>
      <dsp:spPr>
        <a:xfrm>
          <a:off x="3810" y="1650870"/>
          <a:ext cx="3714749" cy="2327760"/>
        </a:xfrm>
        <a:prstGeom prst="rect">
          <a:avLst/>
        </a:prstGeom>
        <a:solidFill>
          <a:srgbClr val="0033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2702" tIns="282702" rIns="376936" bIns="424053" numCol="1" spcCol="1270" anchor="t" anchorCtr="0">
          <a:noAutofit/>
        </a:bodyPr>
        <a:lstStyle/>
        <a:p>
          <a:pPr marL="285750" lvl="1" indent="-285750" algn="l" defTabSz="2355850">
            <a:lnSpc>
              <a:spcPct val="90000"/>
            </a:lnSpc>
            <a:spcBef>
              <a:spcPct val="0"/>
            </a:spcBef>
            <a:spcAft>
              <a:spcPct val="15000"/>
            </a:spcAft>
            <a:buChar char="•"/>
          </a:pPr>
          <a:r>
            <a:rPr lang="en-US" sz="5300" kern="1200" dirty="0" err="1">
              <a:solidFill>
                <a:schemeClr val="bg1"/>
              </a:solidFill>
            </a:rPr>
            <a:t>Identiteit</a:t>
          </a:r>
          <a:endParaRPr lang="en-US" sz="5300" kern="1200" dirty="0">
            <a:solidFill>
              <a:schemeClr val="bg1"/>
            </a:solidFill>
          </a:endParaRPr>
        </a:p>
        <a:p>
          <a:pPr marL="285750" lvl="1" indent="-285750" algn="l" defTabSz="2355850">
            <a:lnSpc>
              <a:spcPct val="90000"/>
            </a:lnSpc>
            <a:spcBef>
              <a:spcPct val="0"/>
            </a:spcBef>
            <a:spcAft>
              <a:spcPct val="15000"/>
            </a:spcAft>
            <a:buChar char="•"/>
          </a:pPr>
          <a:r>
            <a:rPr lang="en-US" sz="5300" kern="1200" dirty="0" err="1">
              <a:solidFill>
                <a:schemeClr val="bg1"/>
              </a:solidFill>
            </a:rPr>
            <a:t>Respek</a:t>
          </a:r>
          <a:endParaRPr lang="en-US" sz="5300" kern="1200" dirty="0">
            <a:solidFill>
              <a:schemeClr val="bg1"/>
            </a:solidFill>
          </a:endParaRPr>
        </a:p>
      </dsp:txBody>
      <dsp:txXfrm>
        <a:off x="3810" y="1650870"/>
        <a:ext cx="3714749" cy="2327760"/>
      </dsp:txXfrm>
    </dsp:sp>
    <dsp:sp modelId="{DADEC070-E0DC-41FD-9AB6-B183A9970C54}">
      <dsp:nvSpPr>
        <dsp:cNvPr id="0" name=""/>
        <dsp:cNvSpPr/>
      </dsp:nvSpPr>
      <dsp:spPr>
        <a:xfrm>
          <a:off x="4238625" y="164970"/>
          <a:ext cx="3714749" cy="1485899"/>
        </a:xfrm>
        <a:prstGeom prst="rect">
          <a:avLst/>
        </a:prstGeom>
        <a:solidFill>
          <a:srgbClr val="422100"/>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936" tIns="215392" rIns="376936" bIns="215392" numCol="1" spcCol="1270" anchor="ctr" anchorCtr="0">
          <a:noAutofit/>
        </a:bodyPr>
        <a:lstStyle/>
        <a:p>
          <a:pPr marL="0" lvl="0" indent="0" algn="ctr" defTabSz="2355850">
            <a:lnSpc>
              <a:spcPct val="90000"/>
            </a:lnSpc>
            <a:spcBef>
              <a:spcPct val="0"/>
            </a:spcBef>
            <a:spcAft>
              <a:spcPct val="35000"/>
            </a:spcAft>
            <a:buNone/>
          </a:pPr>
          <a:r>
            <a:rPr lang="en-US" sz="5300" kern="1200" dirty="0" err="1">
              <a:solidFill>
                <a:schemeClr val="bg1"/>
              </a:solidFill>
            </a:rPr>
            <a:t>Bemoedig</a:t>
          </a:r>
          <a:endParaRPr lang="en-US" sz="5300" kern="1200" dirty="0">
            <a:solidFill>
              <a:schemeClr val="bg1"/>
            </a:solidFill>
          </a:endParaRPr>
        </a:p>
      </dsp:txBody>
      <dsp:txXfrm>
        <a:off x="4238625" y="164970"/>
        <a:ext cx="3714749" cy="1485899"/>
      </dsp:txXfrm>
    </dsp:sp>
    <dsp:sp modelId="{51DE61DA-6B7A-4161-8048-333C8043A8CB}">
      <dsp:nvSpPr>
        <dsp:cNvPr id="0" name=""/>
        <dsp:cNvSpPr/>
      </dsp:nvSpPr>
      <dsp:spPr>
        <a:xfrm>
          <a:off x="4238625" y="1650870"/>
          <a:ext cx="3714749" cy="2327760"/>
        </a:xfrm>
        <a:prstGeom prst="rect">
          <a:avLst/>
        </a:prstGeom>
        <a:solidFill>
          <a:srgbClr val="0033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2702" tIns="282702" rIns="376936" bIns="424053" numCol="1" spcCol="1270" anchor="t" anchorCtr="0">
          <a:noAutofit/>
        </a:bodyPr>
        <a:lstStyle/>
        <a:p>
          <a:pPr marL="285750" lvl="1" indent="-285750" algn="l" defTabSz="2355850">
            <a:lnSpc>
              <a:spcPct val="90000"/>
            </a:lnSpc>
            <a:spcBef>
              <a:spcPct val="0"/>
            </a:spcBef>
            <a:spcAft>
              <a:spcPct val="15000"/>
            </a:spcAft>
            <a:buChar char="•"/>
          </a:pPr>
          <a:r>
            <a:rPr lang="en-US" sz="5300" kern="1200" dirty="0">
              <a:solidFill>
                <a:schemeClr val="bg1"/>
              </a:solidFill>
            </a:rPr>
            <a:t>God red </a:t>
          </a:r>
          <a:r>
            <a:rPr lang="en-US" sz="5300" kern="1200" dirty="0" err="1">
              <a:solidFill>
                <a:schemeClr val="bg1"/>
              </a:solidFill>
            </a:rPr>
            <a:t>jou</a:t>
          </a:r>
          <a:endParaRPr lang="en-US" sz="5300" kern="1200" dirty="0">
            <a:solidFill>
              <a:schemeClr val="bg1"/>
            </a:solidFill>
          </a:endParaRPr>
        </a:p>
      </dsp:txBody>
      <dsp:txXfrm>
        <a:off x="4238625" y="1650870"/>
        <a:ext cx="3714749" cy="2327760"/>
      </dsp:txXfrm>
    </dsp:sp>
    <dsp:sp modelId="{8C917E74-B007-4602-9349-F036E416F8C7}">
      <dsp:nvSpPr>
        <dsp:cNvPr id="0" name=""/>
        <dsp:cNvSpPr/>
      </dsp:nvSpPr>
      <dsp:spPr>
        <a:xfrm>
          <a:off x="8473439" y="164970"/>
          <a:ext cx="3714749" cy="1485899"/>
        </a:xfrm>
        <a:prstGeom prst="rect">
          <a:avLst/>
        </a:prstGeom>
        <a:solidFill>
          <a:srgbClr val="422100"/>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936" tIns="215392" rIns="376936" bIns="215392" numCol="1" spcCol="1270" anchor="ctr" anchorCtr="0">
          <a:noAutofit/>
        </a:bodyPr>
        <a:lstStyle/>
        <a:p>
          <a:pPr marL="0" lvl="0" indent="0" algn="ctr" defTabSz="2355850">
            <a:lnSpc>
              <a:spcPct val="90000"/>
            </a:lnSpc>
            <a:spcBef>
              <a:spcPct val="0"/>
            </a:spcBef>
            <a:spcAft>
              <a:spcPct val="35000"/>
            </a:spcAft>
            <a:buNone/>
          </a:pPr>
          <a:r>
            <a:rPr lang="en-US" sz="5300" kern="1200" dirty="0" err="1">
              <a:solidFill>
                <a:schemeClr val="bg1"/>
              </a:solidFill>
            </a:rPr>
            <a:t>Fokus</a:t>
          </a:r>
          <a:endParaRPr lang="en-US" sz="5300" kern="1200" dirty="0">
            <a:solidFill>
              <a:schemeClr val="bg1"/>
            </a:solidFill>
          </a:endParaRPr>
        </a:p>
      </dsp:txBody>
      <dsp:txXfrm>
        <a:off x="8473439" y="164970"/>
        <a:ext cx="3714749" cy="1485899"/>
      </dsp:txXfrm>
    </dsp:sp>
    <dsp:sp modelId="{13F77391-67B4-4F50-BFCE-44E9C8F5B2AB}">
      <dsp:nvSpPr>
        <dsp:cNvPr id="0" name=""/>
        <dsp:cNvSpPr/>
      </dsp:nvSpPr>
      <dsp:spPr>
        <a:xfrm>
          <a:off x="8473439" y="1650870"/>
          <a:ext cx="3714749" cy="2327760"/>
        </a:xfrm>
        <a:prstGeom prst="rect">
          <a:avLst/>
        </a:prstGeom>
        <a:solidFill>
          <a:srgbClr val="003366">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2702" tIns="282702" rIns="376936" bIns="424053" numCol="1" spcCol="1270" anchor="t" anchorCtr="0">
          <a:noAutofit/>
        </a:bodyPr>
        <a:lstStyle/>
        <a:p>
          <a:pPr marL="285750" lvl="1" indent="-285750" algn="l" defTabSz="2355850">
            <a:lnSpc>
              <a:spcPct val="90000"/>
            </a:lnSpc>
            <a:spcBef>
              <a:spcPct val="0"/>
            </a:spcBef>
            <a:spcAft>
              <a:spcPct val="15000"/>
            </a:spcAft>
            <a:buChar char="•"/>
          </a:pPr>
          <a:r>
            <a:rPr lang="en-US" sz="5300" kern="1200" dirty="0" err="1">
              <a:solidFill>
                <a:schemeClr val="bg1"/>
              </a:solidFill>
            </a:rPr>
            <a:t>Vertrou</a:t>
          </a:r>
          <a:r>
            <a:rPr lang="en-US" sz="5300" kern="1200" dirty="0">
              <a:solidFill>
                <a:schemeClr val="bg1"/>
              </a:solidFill>
            </a:rPr>
            <a:t> </a:t>
          </a:r>
          <a:r>
            <a:rPr lang="en-US" sz="5300" kern="1200" dirty="0" err="1">
              <a:solidFill>
                <a:schemeClr val="bg1"/>
              </a:solidFill>
            </a:rPr>
            <a:t>mekaar</a:t>
          </a:r>
          <a:endParaRPr lang="en-US" sz="5300" kern="1200" dirty="0">
            <a:solidFill>
              <a:schemeClr val="bg1"/>
            </a:solidFill>
          </a:endParaRPr>
        </a:p>
      </dsp:txBody>
      <dsp:txXfrm>
        <a:off x="8473439" y="1650870"/>
        <a:ext cx="3714749" cy="232776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5626A-ACFF-3CAC-186C-77863CB599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61A9668F-1E81-6CFC-4424-D318B1E705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B96813A4-0C74-80F0-C1F2-6D666D0925FC}"/>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5" name="Footer Placeholder 4">
            <a:extLst>
              <a:ext uri="{FF2B5EF4-FFF2-40B4-BE49-F238E27FC236}">
                <a16:creationId xmlns:a16="http://schemas.microsoft.com/office/drawing/2014/main" id="{63C35DF6-E201-E8D4-479A-CD5C6CE2C17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C48305CF-8DF1-23D8-C58F-050C2677F264}"/>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73491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EA637-2EE2-21F7-2588-401660F30D05}"/>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90FF3F11-04CB-EF88-A4D4-D44835871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D808AC5-708C-97E4-4682-353EB6E0BC5F}"/>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5" name="Footer Placeholder 4">
            <a:extLst>
              <a:ext uri="{FF2B5EF4-FFF2-40B4-BE49-F238E27FC236}">
                <a16:creationId xmlns:a16="http://schemas.microsoft.com/office/drawing/2014/main" id="{C6FECA8B-D3D2-66D0-ADAD-83304DB09DF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D5B0994-EF16-82AB-A3B4-B1815736EB79}"/>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117951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AC7C4-6870-AF90-F4CB-77D3924D53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A0F63187-5808-65DF-6E54-DFC92BF5B0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4EC3A2-194A-6D48-79B6-1D28DA07706E}"/>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5" name="Footer Placeholder 4">
            <a:extLst>
              <a:ext uri="{FF2B5EF4-FFF2-40B4-BE49-F238E27FC236}">
                <a16:creationId xmlns:a16="http://schemas.microsoft.com/office/drawing/2014/main" id="{F35AB83B-CA60-263C-E9C9-F11907B0178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0CCFC34-B726-06A1-B293-55188CDAEC58}"/>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98193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FADFA-3CDE-6ECB-7AAC-CC717179D7D0}"/>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E24F2314-D7B3-609D-3995-E0F160ACFF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2A1BEC81-1E5E-B319-562C-A2ADDD1B0B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38108EE2-6091-9B74-0F3E-E802787A729C}"/>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6" name="Footer Placeholder 5">
            <a:extLst>
              <a:ext uri="{FF2B5EF4-FFF2-40B4-BE49-F238E27FC236}">
                <a16:creationId xmlns:a16="http://schemas.microsoft.com/office/drawing/2014/main" id="{D5CD4956-C020-6329-1207-4E9AF2D79DA4}"/>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1FA3F807-D69F-7B4C-5B1D-2D24606D7539}"/>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1473604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BA70C-5E38-C004-FA74-A98434526E50}"/>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3D43370C-EFFB-23D7-D386-8F01253624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C238F1-4530-4A8B-3323-26AE02364B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BB0A8678-4123-5A5C-A33F-C6DF8E1B31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861403-0F47-7D46-55D1-30293AC0ED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E6E27486-208E-F013-0A97-B3623599496E}"/>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8" name="Footer Placeholder 7">
            <a:extLst>
              <a:ext uri="{FF2B5EF4-FFF2-40B4-BE49-F238E27FC236}">
                <a16:creationId xmlns:a16="http://schemas.microsoft.com/office/drawing/2014/main" id="{FD9A8E0D-5969-AD08-87E4-142941EA1FBA}"/>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922E88DB-B52D-3FBD-6C72-48266F71CF2E}"/>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726662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135F9-653F-65C4-7949-F6B48A397207}"/>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63096317-6479-A3D6-CA46-502B226C5E63}"/>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4" name="Footer Placeholder 3">
            <a:extLst>
              <a:ext uri="{FF2B5EF4-FFF2-40B4-BE49-F238E27FC236}">
                <a16:creationId xmlns:a16="http://schemas.microsoft.com/office/drawing/2014/main" id="{8E4A8491-BCC9-CE3F-79AE-F0CF8986E446}"/>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57CC465B-BF75-BF57-C358-3EDA44738CC9}"/>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384366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629B9-FEC7-3C3E-CF6F-4E4C55C009A2}"/>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3" name="Footer Placeholder 2">
            <a:extLst>
              <a:ext uri="{FF2B5EF4-FFF2-40B4-BE49-F238E27FC236}">
                <a16:creationId xmlns:a16="http://schemas.microsoft.com/office/drawing/2014/main" id="{8F105F8D-7AF7-A2E7-D520-FA816EDD3C2A}"/>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DD755C05-A3B1-5FEF-5ABD-733E38A9E778}"/>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1476532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AE19F-B0F1-2516-EEF9-B82CBD1AC0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2BA9D72F-2968-803E-6E73-0BCA50D4E7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9368335A-8BA3-C61D-A827-2114993B5A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882196-79DE-679D-8F20-C664A190A7DD}"/>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6" name="Footer Placeholder 5">
            <a:extLst>
              <a:ext uri="{FF2B5EF4-FFF2-40B4-BE49-F238E27FC236}">
                <a16:creationId xmlns:a16="http://schemas.microsoft.com/office/drawing/2014/main" id="{AE6C7D44-C882-8E8D-8028-0E99DB9B924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88EA329B-5CBA-BE96-49A5-649B3D93F41F}"/>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3267665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92FC7-028C-D31B-2ECA-80C3D78ACF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982AABE6-38CB-13E7-1730-23081D487E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6DB51830-C7A2-CBB1-6215-5BF85B3C01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C9143D-DA3C-D7C2-F350-4556CEE8C267}"/>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6" name="Footer Placeholder 5">
            <a:extLst>
              <a:ext uri="{FF2B5EF4-FFF2-40B4-BE49-F238E27FC236}">
                <a16:creationId xmlns:a16="http://schemas.microsoft.com/office/drawing/2014/main" id="{A0391A21-FD20-810C-395E-CEE1A9724D6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E05F5F2-32E9-2BF3-3015-222DF7993D56}"/>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4065223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136B1-39B6-CDBF-2CF7-820536E7CEC6}"/>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DA6EB6F0-97D1-E992-54C6-B3491DBAA7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13DED02-1B82-EF59-BE2F-5318AE1F99DE}"/>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5" name="Footer Placeholder 4">
            <a:extLst>
              <a:ext uri="{FF2B5EF4-FFF2-40B4-BE49-F238E27FC236}">
                <a16:creationId xmlns:a16="http://schemas.microsoft.com/office/drawing/2014/main" id="{8E629821-7BEE-CA27-2AEF-96459EB9F671}"/>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C9D341AF-D525-AA6D-059A-C2D8E213BFF2}"/>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2746986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A8F6CA-EDD4-BACE-3E73-4A1DA1D879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4B640FA-87A8-AC58-4A63-F089D38F78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EF79735-7A7B-F0FE-AC4B-BF0434C747AD}"/>
              </a:ext>
            </a:extLst>
          </p:cNvPr>
          <p:cNvSpPr>
            <a:spLocks noGrp="1"/>
          </p:cNvSpPr>
          <p:nvPr>
            <p:ph type="dt" sz="half" idx="10"/>
          </p:nvPr>
        </p:nvSpPr>
        <p:spPr/>
        <p:txBody>
          <a:bodyPr/>
          <a:lstStyle/>
          <a:p>
            <a:fld id="{998DEF70-37B4-471C-82CA-1BC93E0FB8B2}" type="datetimeFigureOut">
              <a:rPr lang="en-ZA" smtClean="0"/>
              <a:t>2024-05-26</a:t>
            </a:fld>
            <a:endParaRPr lang="en-ZA"/>
          </a:p>
        </p:txBody>
      </p:sp>
      <p:sp>
        <p:nvSpPr>
          <p:cNvPr id="5" name="Footer Placeholder 4">
            <a:extLst>
              <a:ext uri="{FF2B5EF4-FFF2-40B4-BE49-F238E27FC236}">
                <a16:creationId xmlns:a16="http://schemas.microsoft.com/office/drawing/2014/main" id="{3B642CF4-0C3D-EEDC-7AD8-F7E6282C75C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0923EE8-064D-63DC-9C4F-1218C6385B7F}"/>
              </a:ext>
            </a:extLst>
          </p:cNvPr>
          <p:cNvSpPr>
            <a:spLocks noGrp="1"/>
          </p:cNvSpPr>
          <p:nvPr>
            <p:ph type="sldNum" sz="quarter" idx="12"/>
          </p:nvPr>
        </p:nvSpPr>
        <p:spPr/>
        <p:txBody>
          <a:bodyPr/>
          <a:lstStyle/>
          <a:p>
            <a:fld id="{E3F26DC3-B0CC-4133-A869-3E101D34CC80}" type="slidenum">
              <a:rPr lang="en-ZA" smtClean="0"/>
              <a:t>‹#›</a:t>
            </a:fld>
            <a:endParaRPr lang="en-ZA"/>
          </a:p>
        </p:txBody>
      </p:sp>
    </p:spTree>
    <p:extLst>
      <p:ext uri="{BB962C8B-B14F-4D97-AF65-F5344CB8AC3E}">
        <p14:creationId xmlns:p14="http://schemas.microsoft.com/office/powerpoint/2010/main" val="3423502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626730-DEFE-4567-9B74-8CF5199F553E}" type="slidenum">
              <a:rPr lang="en-US" altLang="en-US"/>
              <a:pPr>
                <a:defRPr/>
              </a:pPr>
              <a:t>‹#›</a:t>
            </a:fld>
            <a:endParaRPr lang="en-US" altLang="en-US"/>
          </a:p>
        </p:txBody>
      </p:sp>
    </p:spTree>
    <p:extLst>
      <p:ext uri="{BB962C8B-B14F-4D97-AF65-F5344CB8AC3E}">
        <p14:creationId xmlns:p14="http://schemas.microsoft.com/office/powerpoint/2010/main" val="2197316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B6918A-0B22-471A-B50A-197C64E9B651}" type="datetimeFigureOut">
              <a:rPr lang="en-US" smtClean="0"/>
              <a:t>5/26/2024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DE783-60F5-4C16-B123-D83C2771BDFC}" type="slidenum">
              <a:rPr lang="en-US" smtClean="0"/>
              <a:t>‹#›</a:t>
            </a:fld>
            <a:endParaRPr lang="en-US"/>
          </a:p>
        </p:txBody>
      </p:sp>
    </p:spTree>
    <p:extLst>
      <p:ext uri="{BB962C8B-B14F-4D97-AF65-F5344CB8AC3E}">
        <p14:creationId xmlns:p14="http://schemas.microsoft.com/office/powerpoint/2010/main" val="2009527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657F1FB3-893A-BEBF-49B3-CD87C69ADBE1}"/>
              </a:ext>
            </a:extLst>
          </p:cNvPr>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 name="Rectangle 3">
            <a:extLst>
              <a:ext uri="{FF2B5EF4-FFF2-40B4-BE49-F238E27FC236}">
                <a16:creationId xmlns:a16="http://schemas.microsoft.com/office/drawing/2014/main" id="{57258E3E-E072-6F4E-1096-64A9C5BB12DD}"/>
              </a:ext>
            </a:extLst>
          </p:cNvPr>
          <p:cNvSpPr>
            <a:spLocks noGrp="1" noChangeArrowheads="1"/>
          </p:cNvSpPr>
          <p:nvPr>
            <p:ph idx="1"/>
          </p:nvPr>
        </p:nvSpPr>
        <p:spPr bwMode="auto">
          <a:xfrm>
            <a:off x="609600" y="1600203"/>
            <a:ext cx="10972800" cy="4525963"/>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91587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14A2632-C12E-9D36-43C0-A55436AE9015}"/>
              </a:ext>
            </a:extLst>
          </p:cNvPr>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8" name="Rectangle 3">
            <a:extLst>
              <a:ext uri="{FF2B5EF4-FFF2-40B4-BE49-F238E27FC236}">
                <a16:creationId xmlns:a16="http://schemas.microsoft.com/office/drawing/2014/main" id="{0BF0DF9E-3D49-D677-27A5-795DBC7352B9}"/>
              </a:ext>
            </a:extLst>
          </p:cNvPr>
          <p:cNvSpPr>
            <a:spLocks noGrp="1" noChangeArrowheads="1"/>
          </p:cNvSpPr>
          <p:nvPr>
            <p:ph idx="1"/>
          </p:nvPr>
        </p:nvSpPr>
        <p:spPr bwMode="auto">
          <a:xfrm>
            <a:off x="609600" y="1600203"/>
            <a:ext cx="10972800" cy="4525963"/>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4792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E350BBC-BFC8-72C1-768B-70EB40AA4354}"/>
              </a:ext>
            </a:extLst>
          </p:cNvPr>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7" name="Rectangle 3">
            <a:extLst>
              <a:ext uri="{FF2B5EF4-FFF2-40B4-BE49-F238E27FC236}">
                <a16:creationId xmlns:a16="http://schemas.microsoft.com/office/drawing/2014/main" id="{99EA8793-FF6C-A41B-3494-68DC054F1AF6}"/>
              </a:ext>
            </a:extLst>
          </p:cNvPr>
          <p:cNvSpPr>
            <a:spLocks noGrp="1" noChangeArrowheads="1"/>
          </p:cNvSpPr>
          <p:nvPr>
            <p:ph idx="1"/>
          </p:nvPr>
        </p:nvSpPr>
        <p:spPr bwMode="auto">
          <a:xfrm>
            <a:off x="609600" y="1600203"/>
            <a:ext cx="10972800" cy="4525963"/>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9057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FB6C6F-27B8-B1A2-7E2A-8C89D20B464C}"/>
              </a:ext>
            </a:extLst>
          </p:cNvPr>
          <p:cNvSpPr>
            <a:spLocks noGrp="1"/>
          </p:cNvSpPr>
          <p:nvPr>
            <p:ph type="dt" sz="half" idx="10"/>
          </p:nvPr>
        </p:nvSpPr>
        <p:spPr/>
        <p:txBody>
          <a:bodyPr/>
          <a:lstStyle/>
          <a:p>
            <a:fld id="{5FF7F3F8-6874-4829-967A-E224571D7C01}" type="datetimeFigureOut">
              <a:rPr lang="en-US" smtClean="0"/>
              <a:t>5/26/2024</a:t>
            </a:fld>
            <a:endParaRPr lang="en-US"/>
          </a:p>
        </p:txBody>
      </p:sp>
      <p:sp>
        <p:nvSpPr>
          <p:cNvPr id="3" name="Footer Placeholder 2">
            <a:extLst>
              <a:ext uri="{FF2B5EF4-FFF2-40B4-BE49-F238E27FC236}">
                <a16:creationId xmlns:a16="http://schemas.microsoft.com/office/drawing/2014/main" id="{193659B3-45C4-70B8-1C09-3F2DA36004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7B76E2-46C3-0DB5-9C95-4F51CCF90E32}"/>
              </a:ext>
            </a:extLst>
          </p:cNvPr>
          <p:cNvSpPr>
            <a:spLocks noGrp="1"/>
          </p:cNvSpPr>
          <p:nvPr>
            <p:ph type="sldNum" sz="quarter" idx="12"/>
          </p:nvPr>
        </p:nvSpPr>
        <p:spPr/>
        <p:txBody>
          <a:bodyPr/>
          <a:lstStyle/>
          <a:p>
            <a:fld id="{A210BC77-6320-4032-92CF-716FDE48EF02}" type="slidenum">
              <a:rPr lang="en-US" smtClean="0"/>
              <a:t>‹#›</a:t>
            </a:fld>
            <a:endParaRPr lang="en-US"/>
          </a:p>
        </p:txBody>
      </p:sp>
    </p:spTree>
    <p:extLst>
      <p:ext uri="{BB962C8B-B14F-4D97-AF65-F5344CB8AC3E}">
        <p14:creationId xmlns:p14="http://schemas.microsoft.com/office/powerpoint/2010/main" val="2884336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F33AFF-447E-3F5E-A897-A14A4349CC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E56FC2FC-D7CB-99A0-7B05-94D7505158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67A88F3-9D86-11AD-0414-A21461E0B8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8DEF70-37B4-471C-82CA-1BC93E0FB8B2}" type="datetimeFigureOut">
              <a:rPr lang="en-ZA" smtClean="0"/>
              <a:t>2024-05-26</a:t>
            </a:fld>
            <a:endParaRPr lang="en-ZA"/>
          </a:p>
        </p:txBody>
      </p:sp>
      <p:sp>
        <p:nvSpPr>
          <p:cNvPr id="5" name="Footer Placeholder 4">
            <a:extLst>
              <a:ext uri="{FF2B5EF4-FFF2-40B4-BE49-F238E27FC236}">
                <a16:creationId xmlns:a16="http://schemas.microsoft.com/office/drawing/2014/main" id="{5D476731-AFD7-1F86-4A72-C9172A99ED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611B4E6A-946E-256E-DEF1-A60EFF5609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26DC3-B0CC-4133-A869-3E101D34CC80}" type="slidenum">
              <a:rPr lang="en-ZA" smtClean="0"/>
              <a:t>‹#›</a:t>
            </a:fld>
            <a:endParaRPr lang="en-ZA"/>
          </a:p>
        </p:txBody>
      </p:sp>
    </p:spTree>
    <p:extLst>
      <p:ext uri="{BB962C8B-B14F-4D97-AF65-F5344CB8AC3E}">
        <p14:creationId xmlns:p14="http://schemas.microsoft.com/office/powerpoint/2010/main" val="15433184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609600" y="274638"/>
            <a:ext cx="10972800" cy="67547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459106358"/>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8" r:id="rId5"/>
    <p:sldLayoutId id="2147483679" r:id="rId6"/>
  </p:sldLayoutIdLst>
  <p:txStyles>
    <p:titleStyle>
      <a:lvl1pPr algn="ctr" rtl="0" eaLnBrk="0" fontAlgn="base" hangingPunct="0">
        <a:lnSpc>
          <a:spcPts val="4500"/>
        </a:lnSpc>
        <a:spcBef>
          <a:spcPct val="0"/>
        </a:spcBef>
        <a:spcAft>
          <a:spcPct val="0"/>
        </a:spcAft>
        <a:defRPr sz="3000" b="0" i="0">
          <a:solidFill>
            <a:schemeClr val="bg1"/>
          </a:solidFill>
          <a:effectLst>
            <a:glow rad="139700">
              <a:schemeClr val="accent4">
                <a:satMod val="175000"/>
                <a:alpha val="40000"/>
              </a:schemeClr>
            </a:glow>
            <a:outerShdw blurRad="50800" dist="38100" dir="2700000" algn="tl" rotWithShape="0">
              <a:prstClr val="black">
                <a:alpha val="40000"/>
              </a:prstClr>
            </a:outerShdw>
          </a:effectLst>
          <a:latin typeface="Antique Olive" panose="020B0603020204030204" pitchFamily="34" charset="0"/>
          <a:ea typeface="+mj-ea"/>
          <a:cs typeface="+mj-cs"/>
        </a:defRPr>
      </a:lvl1pPr>
      <a:lvl2pPr algn="ctr" rtl="0" eaLnBrk="0" fontAlgn="base" hangingPunct="0">
        <a:spcBef>
          <a:spcPct val="0"/>
        </a:spcBef>
        <a:spcAft>
          <a:spcPct val="0"/>
        </a:spcAft>
        <a:defRPr sz="2475" b="1">
          <a:solidFill>
            <a:srgbClr val="FFFF66"/>
          </a:solidFill>
          <a:latin typeface="Arial" charset="0"/>
        </a:defRPr>
      </a:lvl2pPr>
      <a:lvl3pPr algn="ctr" rtl="0" eaLnBrk="0" fontAlgn="base" hangingPunct="0">
        <a:spcBef>
          <a:spcPct val="0"/>
        </a:spcBef>
        <a:spcAft>
          <a:spcPct val="0"/>
        </a:spcAft>
        <a:defRPr sz="2475" b="1">
          <a:solidFill>
            <a:srgbClr val="FFFF66"/>
          </a:solidFill>
          <a:latin typeface="Arial" charset="0"/>
        </a:defRPr>
      </a:lvl3pPr>
      <a:lvl4pPr algn="ctr" rtl="0" eaLnBrk="0" fontAlgn="base" hangingPunct="0">
        <a:spcBef>
          <a:spcPct val="0"/>
        </a:spcBef>
        <a:spcAft>
          <a:spcPct val="0"/>
        </a:spcAft>
        <a:defRPr sz="2475" b="1">
          <a:solidFill>
            <a:srgbClr val="FFFF66"/>
          </a:solidFill>
          <a:latin typeface="Arial" charset="0"/>
        </a:defRPr>
      </a:lvl4pPr>
      <a:lvl5pPr algn="ctr" rtl="0" eaLnBrk="0" fontAlgn="base" hangingPunct="0">
        <a:spcBef>
          <a:spcPct val="0"/>
        </a:spcBef>
        <a:spcAft>
          <a:spcPct val="0"/>
        </a:spcAft>
        <a:defRPr sz="2475" b="1">
          <a:solidFill>
            <a:srgbClr val="FFFF66"/>
          </a:solidFill>
          <a:latin typeface="Arial" charset="0"/>
        </a:defRPr>
      </a:lvl5pPr>
      <a:lvl6pPr marL="257175" algn="ctr" rtl="0" fontAlgn="base">
        <a:spcBef>
          <a:spcPct val="0"/>
        </a:spcBef>
        <a:spcAft>
          <a:spcPct val="0"/>
        </a:spcAft>
        <a:defRPr sz="2475" b="1">
          <a:solidFill>
            <a:srgbClr val="FFFF66"/>
          </a:solidFill>
          <a:latin typeface="Arial" charset="0"/>
        </a:defRPr>
      </a:lvl6pPr>
      <a:lvl7pPr marL="514350" algn="ctr" rtl="0" fontAlgn="base">
        <a:spcBef>
          <a:spcPct val="0"/>
        </a:spcBef>
        <a:spcAft>
          <a:spcPct val="0"/>
        </a:spcAft>
        <a:defRPr sz="2475" b="1">
          <a:solidFill>
            <a:srgbClr val="FFFF66"/>
          </a:solidFill>
          <a:latin typeface="Arial" charset="0"/>
        </a:defRPr>
      </a:lvl7pPr>
      <a:lvl8pPr marL="771525" algn="ctr" rtl="0" fontAlgn="base">
        <a:spcBef>
          <a:spcPct val="0"/>
        </a:spcBef>
        <a:spcAft>
          <a:spcPct val="0"/>
        </a:spcAft>
        <a:defRPr sz="2475" b="1">
          <a:solidFill>
            <a:srgbClr val="FFFF66"/>
          </a:solidFill>
          <a:latin typeface="Arial" charset="0"/>
        </a:defRPr>
      </a:lvl8pPr>
      <a:lvl9pPr marL="1028700" algn="ctr" rtl="0" fontAlgn="base">
        <a:spcBef>
          <a:spcPct val="0"/>
        </a:spcBef>
        <a:spcAft>
          <a:spcPct val="0"/>
        </a:spcAft>
        <a:defRPr sz="2475" b="1">
          <a:solidFill>
            <a:srgbClr val="FFFF66"/>
          </a:solidFill>
          <a:latin typeface="Arial" charset="0"/>
        </a:defRPr>
      </a:lvl9pPr>
    </p:titleStyle>
    <p:bodyStyle>
      <a:lvl1pPr marL="192881" indent="-192881" algn="l" rtl="0" eaLnBrk="0" fontAlgn="base" hangingPunct="0">
        <a:spcBef>
          <a:spcPct val="20000"/>
        </a:spcBef>
        <a:spcAft>
          <a:spcPct val="0"/>
        </a:spcAft>
        <a:buChar char="•"/>
        <a:defRPr sz="2475" b="1">
          <a:solidFill>
            <a:srgbClr val="FFFF66"/>
          </a:solidFill>
          <a:latin typeface="+mn-lt"/>
          <a:ea typeface="+mn-ea"/>
          <a:cs typeface="+mn-cs"/>
        </a:defRPr>
      </a:lvl1pPr>
      <a:lvl2pPr marL="417910" indent="-160735" algn="l" rtl="0" eaLnBrk="0" fontAlgn="base" hangingPunct="0">
        <a:spcBef>
          <a:spcPct val="20000"/>
        </a:spcBef>
        <a:spcAft>
          <a:spcPct val="0"/>
        </a:spcAft>
        <a:buChar char="–"/>
        <a:defRPr sz="2475" b="1">
          <a:solidFill>
            <a:srgbClr val="FFFF66"/>
          </a:solidFill>
          <a:latin typeface="+mn-lt"/>
        </a:defRPr>
      </a:lvl2pPr>
      <a:lvl3pPr marL="642938" indent="-128588" algn="l" rtl="0" eaLnBrk="0" fontAlgn="base" hangingPunct="0">
        <a:spcBef>
          <a:spcPct val="20000"/>
        </a:spcBef>
        <a:spcAft>
          <a:spcPct val="0"/>
        </a:spcAft>
        <a:buChar char="•"/>
        <a:defRPr sz="2475" b="1">
          <a:solidFill>
            <a:srgbClr val="FFFF66"/>
          </a:solidFill>
          <a:latin typeface="+mn-lt"/>
        </a:defRPr>
      </a:lvl3pPr>
      <a:lvl4pPr marL="900113" indent="-128588" algn="l" rtl="0" eaLnBrk="0" fontAlgn="base" hangingPunct="0">
        <a:spcBef>
          <a:spcPct val="20000"/>
        </a:spcBef>
        <a:spcAft>
          <a:spcPct val="0"/>
        </a:spcAft>
        <a:buChar char="–"/>
        <a:defRPr sz="2475" b="1">
          <a:solidFill>
            <a:srgbClr val="FFFF66"/>
          </a:solidFill>
          <a:latin typeface="+mn-lt"/>
        </a:defRPr>
      </a:lvl4pPr>
      <a:lvl5pPr marL="1157288" indent="-128588" algn="l" rtl="0" eaLnBrk="0" fontAlgn="base" hangingPunct="0">
        <a:spcBef>
          <a:spcPct val="20000"/>
        </a:spcBef>
        <a:spcAft>
          <a:spcPct val="0"/>
        </a:spcAft>
        <a:buChar char="»"/>
        <a:defRPr sz="2475" b="1">
          <a:solidFill>
            <a:srgbClr val="FFFF66"/>
          </a:solidFill>
          <a:latin typeface="+mn-lt"/>
        </a:defRPr>
      </a:lvl5pPr>
      <a:lvl6pPr marL="1414463" indent="-128588" algn="l" rtl="0" fontAlgn="base">
        <a:spcBef>
          <a:spcPct val="20000"/>
        </a:spcBef>
        <a:spcAft>
          <a:spcPct val="0"/>
        </a:spcAft>
        <a:defRPr sz="2475" b="1">
          <a:solidFill>
            <a:srgbClr val="FFFF66"/>
          </a:solidFill>
          <a:latin typeface="+mn-lt"/>
        </a:defRPr>
      </a:lvl6pPr>
      <a:lvl7pPr marL="1671638" indent="-128588" algn="l" rtl="0" fontAlgn="base">
        <a:spcBef>
          <a:spcPct val="20000"/>
        </a:spcBef>
        <a:spcAft>
          <a:spcPct val="0"/>
        </a:spcAft>
        <a:defRPr sz="2475" b="1">
          <a:solidFill>
            <a:srgbClr val="FFFF66"/>
          </a:solidFill>
          <a:latin typeface="+mn-lt"/>
        </a:defRPr>
      </a:lvl7pPr>
      <a:lvl8pPr marL="1928813" indent="-128588" algn="l" rtl="0" fontAlgn="base">
        <a:spcBef>
          <a:spcPct val="20000"/>
        </a:spcBef>
        <a:spcAft>
          <a:spcPct val="0"/>
        </a:spcAft>
        <a:defRPr sz="2475" b="1">
          <a:solidFill>
            <a:srgbClr val="FFFF66"/>
          </a:solidFill>
          <a:latin typeface="+mn-lt"/>
        </a:defRPr>
      </a:lvl8pPr>
      <a:lvl9pPr marL="2185988" indent="-128588" algn="l" rtl="0" fontAlgn="base">
        <a:spcBef>
          <a:spcPct val="20000"/>
        </a:spcBef>
        <a:spcAft>
          <a:spcPct val="0"/>
        </a:spcAft>
        <a:defRPr sz="2475" b="1">
          <a:solidFill>
            <a:srgbClr val="FFFF66"/>
          </a:solidFill>
          <a:latin typeface="+mn-lt"/>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people outside a building&#10;&#10;Description automatically generated">
            <a:extLst>
              <a:ext uri="{FF2B5EF4-FFF2-40B4-BE49-F238E27FC236}">
                <a16:creationId xmlns:a16="http://schemas.microsoft.com/office/drawing/2014/main" id="{5BD7E2BF-8F6A-84C7-16E8-69EC06D8D6B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265498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058728"/>
          </a:xfrm>
        </p:spPr>
        <p:txBody>
          <a:bodyPr>
            <a:normAutofit/>
          </a:bodyPr>
          <a:lstStyle/>
          <a:p>
            <a:r>
              <a:rPr lang="en-US" sz="8800" dirty="0">
                <a:solidFill>
                  <a:srgbClr val="006666"/>
                </a:solidFill>
                <a:effectLst>
                  <a:outerShdw blurRad="38100" dist="38100" dir="2700000" algn="tl">
                    <a:srgbClr val="000000">
                      <a:alpha val="43137"/>
                    </a:srgbClr>
                  </a:outerShdw>
                </a:effectLst>
                <a:latin typeface="Franklin Gothic Medium" panose="020B0603020102020204" pitchFamily="34" charset="0"/>
              </a:rPr>
              <a:t>Johannes 10:1-16</a:t>
            </a:r>
            <a:br>
              <a:rPr lang="en-US" sz="8800" dirty="0">
                <a:solidFill>
                  <a:srgbClr val="006666"/>
                </a:solidFill>
                <a:effectLst>
                  <a:outerShdw blurRad="38100" dist="38100" dir="2700000" algn="tl">
                    <a:srgbClr val="000000">
                      <a:alpha val="43137"/>
                    </a:srgbClr>
                  </a:outerShdw>
                </a:effectLst>
                <a:latin typeface="Franklin Gothic Medium" panose="020B0603020102020204" pitchFamily="34" charset="0"/>
              </a:rPr>
            </a:br>
            <a:br>
              <a:rPr lang="en-US" sz="8800" i="1" dirty="0">
                <a:solidFill>
                  <a:srgbClr val="006666"/>
                </a:solidFill>
                <a:effectLst>
                  <a:outerShdw blurRad="38100" dist="38100" dir="2700000" algn="tl">
                    <a:srgbClr val="000000">
                      <a:alpha val="43137"/>
                    </a:srgbClr>
                  </a:outerShdw>
                </a:effectLst>
                <a:latin typeface="Franklin Gothic Medium" panose="020B0603020102020204" pitchFamily="34" charset="0"/>
              </a:rPr>
            </a:br>
            <a:r>
              <a:rPr lang="en-US" sz="7200" i="1" dirty="0">
                <a:solidFill>
                  <a:schemeClr val="tx2"/>
                </a:solidFill>
                <a:effectLst>
                  <a:outerShdw blurRad="38100" dist="38100" dir="2700000" algn="tl">
                    <a:srgbClr val="000000">
                      <a:alpha val="43137"/>
                    </a:srgbClr>
                  </a:outerShdw>
                </a:effectLst>
                <a:latin typeface="Franklin Gothic Medium" panose="020B0603020102020204" pitchFamily="34" charset="0"/>
              </a:rPr>
              <a:t>Jesus, </a:t>
            </a:r>
            <a:r>
              <a:rPr lang="en-US" sz="7200" i="1" dirty="0" err="1">
                <a:solidFill>
                  <a:schemeClr val="tx2"/>
                </a:solidFill>
                <a:effectLst>
                  <a:outerShdw blurRad="38100" dist="38100" dir="2700000" algn="tl">
                    <a:srgbClr val="000000">
                      <a:alpha val="43137"/>
                    </a:srgbClr>
                  </a:outerShdw>
                </a:effectLst>
                <a:latin typeface="Franklin Gothic Medium" panose="020B0603020102020204" pitchFamily="34" charset="0"/>
              </a:rPr>
              <a:t>ons</a:t>
            </a:r>
            <a:r>
              <a:rPr lang="en-US" sz="7200" i="1" dirty="0">
                <a:solidFill>
                  <a:schemeClr val="tx2"/>
                </a:solidFill>
                <a:effectLst>
                  <a:outerShdw blurRad="38100" dist="38100" dir="2700000" algn="tl">
                    <a:srgbClr val="000000">
                      <a:alpha val="43137"/>
                    </a:srgbClr>
                  </a:outerShdw>
                </a:effectLst>
                <a:latin typeface="Franklin Gothic Medium" panose="020B0603020102020204" pitchFamily="34" charset="0"/>
              </a:rPr>
              <a:t> Herder</a:t>
            </a:r>
            <a:endParaRPr lang="en-US" i="1" dirty="0">
              <a:solidFill>
                <a:schemeClr val="tx2"/>
              </a:solidFill>
              <a:effectLst>
                <a:outerShdw blurRad="38100" dist="38100" dir="2700000" algn="tl">
                  <a:srgbClr val="000000">
                    <a:alpha val="43137"/>
                  </a:srgbClr>
                </a:outerShdw>
              </a:effectLst>
              <a:latin typeface="Glacial Indifference" pitchFamily="50" charset="0"/>
            </a:endParaRPr>
          </a:p>
        </p:txBody>
      </p:sp>
    </p:spTree>
    <p:extLst>
      <p:ext uri="{BB962C8B-B14F-4D97-AF65-F5344CB8AC3E}">
        <p14:creationId xmlns:p14="http://schemas.microsoft.com/office/powerpoint/2010/main" val="1959571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JOHANNES 10</a:t>
            </a:r>
            <a:br>
              <a:rPr lang="nl-NL" sz="5400" b="1" dirty="0">
                <a:solidFill>
                  <a:srgbClr val="006666"/>
                </a:solidFill>
                <a:latin typeface="+mn-lt"/>
              </a:rPr>
            </a:br>
            <a:r>
              <a:rPr lang="nl-NL" sz="4800" b="1" dirty="0">
                <a:solidFill>
                  <a:schemeClr val="accent1">
                    <a:lumMod val="50000"/>
                  </a:schemeClr>
                </a:solidFill>
                <a:latin typeface="+mn-lt"/>
              </a:rPr>
              <a:t>11 Ek is die goeie herder. </a:t>
            </a:r>
            <a:br>
              <a:rPr lang="nl-NL" sz="4800" b="1" dirty="0">
                <a:solidFill>
                  <a:schemeClr val="accent1">
                    <a:lumMod val="50000"/>
                  </a:schemeClr>
                </a:solidFill>
                <a:latin typeface="+mn-lt"/>
              </a:rPr>
            </a:br>
            <a:r>
              <a:rPr lang="nl-NL" sz="4800" b="1" dirty="0">
                <a:solidFill>
                  <a:schemeClr val="accent1">
                    <a:lumMod val="50000"/>
                  </a:schemeClr>
                </a:solidFill>
                <a:latin typeface="+mn-lt"/>
              </a:rPr>
              <a:t>Die goeie herder lê sy lewe af vir die skape.</a:t>
            </a: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br>
              <a:rPr lang="nl-NL" sz="4800" b="1" dirty="0">
                <a:solidFill>
                  <a:schemeClr val="accent1">
                    <a:lumMod val="50000"/>
                  </a:schemeClr>
                </a:solidFill>
                <a:latin typeface="+mn-lt"/>
              </a:rPr>
            </a:br>
            <a:r>
              <a:rPr lang="nl-NL" sz="4800" b="1" dirty="0">
                <a:solidFill>
                  <a:schemeClr val="accent1">
                    <a:lumMod val="50000"/>
                  </a:schemeClr>
                </a:solidFill>
                <a:latin typeface="+mn-lt"/>
              </a:rPr>
              <a:t> </a:t>
            </a:r>
            <a:br>
              <a:rPr lang="nl-NL" b="1" dirty="0">
                <a:solidFill>
                  <a:schemeClr val="accent1">
                    <a:lumMod val="50000"/>
                  </a:schemeClr>
                </a:solidFill>
                <a:latin typeface="+mn-lt"/>
              </a:rPr>
            </a:br>
            <a:endParaRPr lang="en-US" dirty="0">
              <a:solidFill>
                <a:schemeClr val="accent1">
                  <a:lumMod val="50000"/>
                </a:schemeClr>
              </a:solidFill>
              <a:latin typeface="+mn-lt"/>
            </a:endParaRPr>
          </a:p>
        </p:txBody>
      </p:sp>
    </p:spTree>
    <p:extLst>
      <p:ext uri="{BB962C8B-B14F-4D97-AF65-F5344CB8AC3E}">
        <p14:creationId xmlns:p14="http://schemas.microsoft.com/office/powerpoint/2010/main" val="3101554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257175" y="19692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JOHANNES 10</a:t>
            </a:r>
            <a:br>
              <a:rPr lang="nl-NL" sz="5400" b="1" dirty="0">
                <a:solidFill>
                  <a:srgbClr val="006666"/>
                </a:solidFill>
                <a:latin typeface="+mn-lt"/>
              </a:rPr>
            </a:br>
            <a:r>
              <a:rPr lang="nl-NL" sz="4800" b="1" dirty="0">
                <a:solidFill>
                  <a:schemeClr val="accent1">
                    <a:lumMod val="50000"/>
                  </a:schemeClr>
                </a:solidFill>
                <a:latin typeface="+mn-lt"/>
              </a:rPr>
              <a:t>7 Jesus het toe weer gesê: “Amen, amen, Ek sê vir julle: Ek is die deur vir die skape. </a:t>
            </a:r>
            <a:br>
              <a:rPr lang="nl-NL" sz="4800" b="1" dirty="0">
                <a:solidFill>
                  <a:schemeClr val="accent1">
                    <a:lumMod val="50000"/>
                  </a:schemeClr>
                </a:solidFill>
                <a:latin typeface="+mn-lt"/>
              </a:rPr>
            </a:br>
            <a:r>
              <a:rPr lang="nl-NL" sz="4800" b="1" dirty="0">
                <a:solidFill>
                  <a:schemeClr val="accent1">
                    <a:lumMod val="50000"/>
                  </a:schemeClr>
                </a:solidFill>
                <a:latin typeface="+mn-lt"/>
              </a:rPr>
              <a:t>8 Almal wat voor My gekom het, is diewe en rowers; die skape het egter nie na hulle geluister nie. </a:t>
            </a:r>
            <a:br>
              <a:rPr lang="nl-NL" sz="4800" b="1" dirty="0">
                <a:solidFill>
                  <a:schemeClr val="accent1">
                    <a:lumMod val="50000"/>
                  </a:schemeClr>
                </a:solidFill>
                <a:latin typeface="+mn-lt"/>
              </a:rPr>
            </a:br>
            <a:r>
              <a:rPr lang="nl-NL" sz="4800" b="1" dirty="0">
                <a:solidFill>
                  <a:schemeClr val="accent1">
                    <a:lumMod val="50000"/>
                  </a:schemeClr>
                </a:solidFill>
                <a:latin typeface="+mn-lt"/>
              </a:rPr>
              <a:t>9 Ek is die deur; as iemand deur My ingaan, sal hy gered word en hy sal ingaan en uitgaan en weiding vind.</a:t>
            </a:r>
            <a:br>
              <a:rPr lang="nl-NL" b="1" dirty="0">
                <a:solidFill>
                  <a:schemeClr val="accent1">
                    <a:lumMod val="50000"/>
                  </a:schemeClr>
                </a:solidFill>
                <a:latin typeface="+mn-lt"/>
              </a:rPr>
            </a:br>
            <a:endParaRPr lang="en-US" dirty="0">
              <a:solidFill>
                <a:schemeClr val="accent1">
                  <a:lumMod val="50000"/>
                </a:schemeClr>
              </a:solidFill>
              <a:latin typeface="+mn-lt"/>
            </a:endParaRPr>
          </a:p>
        </p:txBody>
      </p:sp>
    </p:spTree>
    <p:extLst>
      <p:ext uri="{BB962C8B-B14F-4D97-AF65-F5344CB8AC3E}">
        <p14:creationId xmlns:p14="http://schemas.microsoft.com/office/powerpoint/2010/main" val="2235312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Content Placeholder 7" descr="A stone wall in a grassy field&#10;&#10;Description automatically generated">
            <a:extLst>
              <a:ext uri="{FF2B5EF4-FFF2-40B4-BE49-F238E27FC236}">
                <a16:creationId xmlns:a16="http://schemas.microsoft.com/office/drawing/2014/main" id="{D648634C-CCB2-9283-A40C-1FD3C094E8C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853" b="7853"/>
          <a:stretch/>
        </p:blipFill>
        <p:spPr>
          <a:xfrm>
            <a:off x="20" y="1282"/>
            <a:ext cx="12191980" cy="6856718"/>
          </a:xfrm>
          <a:prstGeom prst="rect">
            <a:avLst/>
          </a:prstGeom>
        </p:spPr>
      </p:pic>
    </p:spTree>
    <p:extLst>
      <p:ext uri="{BB962C8B-B14F-4D97-AF65-F5344CB8AC3E}">
        <p14:creationId xmlns:p14="http://schemas.microsoft.com/office/powerpoint/2010/main" val="4166211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201530"/>
          </a:xfrm>
        </p:spPr>
        <p:txBody>
          <a:bodyPr>
            <a:noAutofit/>
          </a:bodyPr>
          <a:lstStyle/>
          <a:p>
            <a:pPr>
              <a:lnSpc>
                <a:spcPct val="150000"/>
              </a:lnSpc>
            </a:pPr>
            <a:r>
              <a:rPr lang="nl-NL" b="1" dirty="0">
                <a:solidFill>
                  <a:schemeClr val="accent1">
                    <a:lumMod val="50000"/>
                  </a:schemeClr>
                </a:solidFill>
                <a:latin typeface="+mn-lt"/>
              </a:rPr>
              <a:t>					    </a:t>
            </a:r>
            <a:r>
              <a:rPr lang="nl-NL" sz="5400" b="1" dirty="0">
                <a:solidFill>
                  <a:srgbClr val="006666"/>
                </a:solidFill>
                <a:latin typeface="+mn-lt"/>
              </a:rPr>
              <a:t>JESUS, ONS HERDER</a:t>
            </a:r>
            <a:br>
              <a:rPr lang="nl-NL" sz="5400" b="1" dirty="0">
                <a:solidFill>
                  <a:srgbClr val="006666"/>
                </a:solidFill>
                <a:latin typeface="+mn-lt"/>
              </a:rPr>
            </a:br>
            <a:r>
              <a:rPr lang="nl-NL" b="1" dirty="0">
                <a:solidFill>
                  <a:schemeClr val="tx1">
                    <a:lumMod val="65000"/>
                    <a:lumOff val="35000"/>
                  </a:schemeClr>
                </a:solidFill>
                <a:latin typeface="+mn-lt"/>
              </a:rPr>
              <a:t>9 Ek is die </a:t>
            </a:r>
            <a:r>
              <a:rPr lang="nl-NL" sz="5400" b="1" dirty="0">
                <a:solidFill>
                  <a:srgbClr val="002060"/>
                </a:solidFill>
                <a:latin typeface="+mn-lt"/>
              </a:rPr>
              <a:t>deur</a:t>
            </a:r>
            <a:r>
              <a:rPr lang="nl-NL" b="1" dirty="0">
                <a:solidFill>
                  <a:schemeClr val="tx1">
                    <a:lumMod val="65000"/>
                    <a:lumOff val="35000"/>
                  </a:schemeClr>
                </a:solidFill>
                <a:latin typeface="+mn-lt"/>
              </a:rPr>
              <a:t>; as iemand deur My </a:t>
            </a:r>
            <a:r>
              <a:rPr lang="nl-NL" sz="5400" b="1" dirty="0">
                <a:solidFill>
                  <a:srgbClr val="422100"/>
                </a:solidFill>
                <a:latin typeface="+mn-lt"/>
              </a:rPr>
              <a:t>ingaan</a:t>
            </a:r>
            <a:r>
              <a:rPr lang="nl-NL" b="1" dirty="0">
                <a:solidFill>
                  <a:schemeClr val="tx1">
                    <a:lumMod val="65000"/>
                    <a:lumOff val="35000"/>
                  </a:schemeClr>
                </a:solidFill>
                <a:latin typeface="+mn-lt"/>
              </a:rPr>
              <a:t>, sal hy </a:t>
            </a:r>
            <a:r>
              <a:rPr lang="nl-NL" sz="5400" b="1" dirty="0">
                <a:solidFill>
                  <a:srgbClr val="002060"/>
                </a:solidFill>
                <a:latin typeface="+mn-lt"/>
              </a:rPr>
              <a:t>gered</a:t>
            </a:r>
            <a:r>
              <a:rPr lang="nl-NL" b="1" dirty="0">
                <a:solidFill>
                  <a:schemeClr val="tx1">
                    <a:lumMod val="65000"/>
                    <a:lumOff val="35000"/>
                  </a:schemeClr>
                </a:solidFill>
                <a:latin typeface="+mn-lt"/>
              </a:rPr>
              <a:t> word en hy sal </a:t>
            </a:r>
            <a:r>
              <a:rPr lang="nl-NL" sz="5400" b="1" dirty="0">
                <a:solidFill>
                  <a:srgbClr val="422100"/>
                </a:solidFill>
                <a:latin typeface="+mn-lt"/>
              </a:rPr>
              <a:t>ingaan</a:t>
            </a:r>
            <a:r>
              <a:rPr lang="nl-NL" b="1" dirty="0">
                <a:solidFill>
                  <a:schemeClr val="tx1">
                    <a:lumMod val="65000"/>
                    <a:lumOff val="35000"/>
                  </a:schemeClr>
                </a:solidFill>
                <a:latin typeface="+mn-lt"/>
              </a:rPr>
              <a:t> en </a:t>
            </a:r>
            <a:r>
              <a:rPr lang="nl-NL" sz="5400" b="1" dirty="0">
                <a:solidFill>
                  <a:srgbClr val="422100"/>
                </a:solidFill>
                <a:latin typeface="+mn-lt"/>
              </a:rPr>
              <a:t>uitgaan</a:t>
            </a:r>
            <a:r>
              <a:rPr lang="nl-NL" b="1" dirty="0">
                <a:solidFill>
                  <a:schemeClr val="tx1">
                    <a:lumMod val="65000"/>
                    <a:lumOff val="35000"/>
                  </a:schemeClr>
                </a:solidFill>
                <a:latin typeface="+mn-lt"/>
              </a:rPr>
              <a:t> en </a:t>
            </a:r>
            <a:r>
              <a:rPr lang="nl-NL" sz="5400" b="1" dirty="0">
                <a:solidFill>
                  <a:srgbClr val="002060"/>
                </a:solidFill>
                <a:latin typeface="+mn-lt"/>
              </a:rPr>
              <a:t>weiding vind</a:t>
            </a:r>
            <a:r>
              <a:rPr lang="nl-NL" b="1" dirty="0">
                <a:solidFill>
                  <a:schemeClr val="tx1">
                    <a:lumMod val="65000"/>
                    <a:lumOff val="35000"/>
                  </a:schemeClr>
                </a:solidFill>
                <a:latin typeface="+mn-lt"/>
              </a:rPr>
              <a:t>.</a:t>
            </a:r>
            <a:br>
              <a:rPr lang="nl-NL" b="1" dirty="0">
                <a:solidFill>
                  <a:schemeClr val="accent1">
                    <a:lumMod val="50000"/>
                  </a:schemeClr>
                </a:solidFill>
                <a:latin typeface="+mn-lt"/>
              </a:rPr>
            </a:br>
            <a:endParaRPr lang="en-US" dirty="0">
              <a:solidFill>
                <a:schemeClr val="accent1">
                  <a:lumMod val="50000"/>
                </a:schemeClr>
              </a:solidFill>
              <a:latin typeface="+mn-lt"/>
            </a:endParaRPr>
          </a:p>
        </p:txBody>
      </p:sp>
      <p:sp>
        <p:nvSpPr>
          <p:cNvPr id="2" name="TextBox 1">
            <a:extLst>
              <a:ext uri="{FF2B5EF4-FFF2-40B4-BE49-F238E27FC236}">
                <a16:creationId xmlns:a16="http://schemas.microsoft.com/office/drawing/2014/main" id="{C3BA3B63-0CCF-67FD-F41B-DBC9A653ADC8}"/>
              </a:ext>
            </a:extLst>
          </p:cNvPr>
          <p:cNvSpPr txBox="1"/>
          <p:nvPr/>
        </p:nvSpPr>
        <p:spPr>
          <a:xfrm>
            <a:off x="304800" y="901866"/>
            <a:ext cx="3983783" cy="923330"/>
          </a:xfrm>
          <a:prstGeom prst="rect">
            <a:avLst/>
          </a:prstGeom>
          <a:solidFill>
            <a:srgbClr val="003366"/>
          </a:solidFill>
        </p:spPr>
        <p:txBody>
          <a:bodyPr wrap="none" rtlCol="0">
            <a:spAutoFit/>
          </a:bodyPr>
          <a:lstStyle/>
          <a:p>
            <a:r>
              <a:rPr lang="en-US" sz="5400" dirty="0">
                <a:solidFill>
                  <a:schemeClr val="bg1"/>
                </a:solidFill>
              </a:rPr>
              <a:t>God se </a:t>
            </a:r>
            <a:r>
              <a:rPr lang="en-US" sz="5400" dirty="0" err="1">
                <a:solidFill>
                  <a:schemeClr val="bg1"/>
                </a:solidFill>
              </a:rPr>
              <a:t>aksie</a:t>
            </a:r>
            <a:endParaRPr lang="en-US" sz="5400" dirty="0">
              <a:solidFill>
                <a:schemeClr val="bg1"/>
              </a:solidFill>
            </a:endParaRPr>
          </a:p>
        </p:txBody>
      </p:sp>
      <p:sp>
        <p:nvSpPr>
          <p:cNvPr id="3" name="TextBox 2">
            <a:extLst>
              <a:ext uri="{FF2B5EF4-FFF2-40B4-BE49-F238E27FC236}">
                <a16:creationId xmlns:a16="http://schemas.microsoft.com/office/drawing/2014/main" id="{F42366A4-97F1-32C7-D9FC-3C34438D6910}"/>
              </a:ext>
            </a:extLst>
          </p:cNvPr>
          <p:cNvSpPr txBox="1"/>
          <p:nvPr/>
        </p:nvSpPr>
        <p:spPr>
          <a:xfrm>
            <a:off x="4675238" y="2140730"/>
            <a:ext cx="4556119" cy="923330"/>
          </a:xfrm>
          <a:prstGeom prst="rect">
            <a:avLst/>
          </a:prstGeom>
          <a:solidFill>
            <a:srgbClr val="422100"/>
          </a:solidFill>
        </p:spPr>
        <p:txBody>
          <a:bodyPr wrap="none" rtlCol="0">
            <a:spAutoFit/>
          </a:bodyPr>
          <a:lstStyle/>
          <a:p>
            <a:r>
              <a:rPr lang="en-US" sz="5400" dirty="0">
                <a:solidFill>
                  <a:schemeClr val="bg1"/>
                </a:solidFill>
              </a:rPr>
              <a:t>my </a:t>
            </a:r>
            <a:r>
              <a:rPr lang="en-US" sz="5400" dirty="0" err="1">
                <a:solidFill>
                  <a:schemeClr val="bg1"/>
                </a:solidFill>
              </a:rPr>
              <a:t>handelinge</a:t>
            </a:r>
            <a:endParaRPr lang="en-US" sz="5400" dirty="0">
              <a:solidFill>
                <a:schemeClr val="bg1"/>
              </a:solidFill>
            </a:endParaRPr>
          </a:p>
        </p:txBody>
      </p:sp>
      <p:sp>
        <p:nvSpPr>
          <p:cNvPr id="5" name="TextBox 4">
            <a:extLst>
              <a:ext uri="{FF2B5EF4-FFF2-40B4-BE49-F238E27FC236}">
                <a16:creationId xmlns:a16="http://schemas.microsoft.com/office/drawing/2014/main" id="{31978179-E2E3-CAC6-6ACA-1943CFD70D9B}"/>
              </a:ext>
            </a:extLst>
          </p:cNvPr>
          <p:cNvSpPr txBox="1"/>
          <p:nvPr/>
        </p:nvSpPr>
        <p:spPr>
          <a:xfrm>
            <a:off x="4288583" y="4954212"/>
            <a:ext cx="4896405" cy="923330"/>
          </a:xfrm>
          <a:prstGeom prst="rect">
            <a:avLst/>
          </a:prstGeom>
          <a:solidFill>
            <a:srgbClr val="003366"/>
          </a:solidFill>
        </p:spPr>
        <p:txBody>
          <a:bodyPr wrap="none" rtlCol="0">
            <a:spAutoFit/>
          </a:bodyPr>
          <a:lstStyle/>
          <a:p>
            <a:r>
              <a:rPr lang="en-US" sz="5400" dirty="0">
                <a:solidFill>
                  <a:schemeClr val="bg1"/>
                </a:solidFill>
              </a:rPr>
              <a:t>God se </a:t>
            </a:r>
            <a:r>
              <a:rPr lang="en-US" sz="5400" dirty="0" err="1">
                <a:solidFill>
                  <a:schemeClr val="bg1"/>
                </a:solidFill>
              </a:rPr>
              <a:t>geskenk</a:t>
            </a:r>
            <a:endParaRPr lang="en-US" sz="5400" dirty="0">
              <a:solidFill>
                <a:schemeClr val="bg1"/>
              </a:solidFill>
            </a:endParaRPr>
          </a:p>
        </p:txBody>
      </p:sp>
      <p:sp>
        <p:nvSpPr>
          <p:cNvPr id="7" name="TextBox 6">
            <a:extLst>
              <a:ext uri="{FF2B5EF4-FFF2-40B4-BE49-F238E27FC236}">
                <a16:creationId xmlns:a16="http://schemas.microsoft.com/office/drawing/2014/main" id="{DB203CE8-D11E-7F30-91C2-212D04FDA0B6}"/>
              </a:ext>
            </a:extLst>
          </p:cNvPr>
          <p:cNvSpPr txBox="1"/>
          <p:nvPr/>
        </p:nvSpPr>
        <p:spPr>
          <a:xfrm>
            <a:off x="304800" y="5022045"/>
            <a:ext cx="2327945" cy="923330"/>
          </a:xfrm>
          <a:prstGeom prst="rect">
            <a:avLst/>
          </a:prstGeom>
          <a:solidFill>
            <a:srgbClr val="422100"/>
          </a:solidFill>
        </p:spPr>
        <p:txBody>
          <a:bodyPr wrap="none" rtlCol="0">
            <a:spAutoFit/>
          </a:bodyPr>
          <a:lstStyle/>
          <a:p>
            <a:r>
              <a:rPr lang="en-US" sz="5400" dirty="0">
                <a:solidFill>
                  <a:schemeClr val="bg1"/>
                </a:solidFill>
              </a:rPr>
              <a:t>my </a:t>
            </a:r>
            <a:r>
              <a:rPr lang="en-US" sz="5400" dirty="0" err="1">
                <a:solidFill>
                  <a:schemeClr val="bg1"/>
                </a:solidFill>
              </a:rPr>
              <a:t>plig</a:t>
            </a:r>
            <a:endParaRPr lang="en-US" sz="5400" dirty="0">
              <a:solidFill>
                <a:schemeClr val="bg1"/>
              </a:solidFill>
            </a:endParaRPr>
          </a:p>
        </p:txBody>
      </p:sp>
    </p:spTree>
    <p:extLst>
      <p:ext uri="{BB962C8B-B14F-4D97-AF65-F5344CB8AC3E}">
        <p14:creationId xmlns:p14="http://schemas.microsoft.com/office/powerpoint/2010/main" val="131151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JOHANNES 10</a:t>
            </a:r>
            <a:br>
              <a:rPr lang="nl-NL" sz="5400" b="1" dirty="0">
                <a:solidFill>
                  <a:srgbClr val="006666"/>
                </a:solidFill>
                <a:latin typeface="+mn-lt"/>
              </a:rPr>
            </a:br>
            <a:r>
              <a:rPr lang="nl-NL" sz="4800" b="1" dirty="0">
                <a:solidFill>
                  <a:schemeClr val="accent1">
                    <a:lumMod val="50000"/>
                  </a:schemeClr>
                </a:solidFill>
                <a:latin typeface="+mn-lt"/>
              </a:rPr>
              <a:t>16 Ek het ook ander skape </a:t>
            </a:r>
            <a:br>
              <a:rPr lang="nl-NL" sz="4800" b="1" dirty="0">
                <a:solidFill>
                  <a:schemeClr val="accent1">
                    <a:lumMod val="50000"/>
                  </a:schemeClr>
                </a:solidFill>
                <a:latin typeface="+mn-lt"/>
              </a:rPr>
            </a:br>
            <a:r>
              <a:rPr lang="nl-NL" sz="4800" b="1" dirty="0">
                <a:solidFill>
                  <a:schemeClr val="accent1">
                    <a:lumMod val="50000"/>
                  </a:schemeClr>
                </a:solidFill>
                <a:latin typeface="+mn-lt"/>
              </a:rPr>
              <a:t>wat nie van hierdie kraal is nie. </a:t>
            </a:r>
            <a:br>
              <a:rPr lang="nl-NL" sz="4800" b="1" dirty="0">
                <a:solidFill>
                  <a:schemeClr val="accent1">
                    <a:lumMod val="50000"/>
                  </a:schemeClr>
                </a:solidFill>
                <a:latin typeface="+mn-lt"/>
              </a:rPr>
            </a:br>
            <a:r>
              <a:rPr lang="nl-NL" sz="4800" b="1" dirty="0">
                <a:solidFill>
                  <a:schemeClr val="accent1">
                    <a:lumMod val="50000"/>
                  </a:schemeClr>
                </a:solidFill>
                <a:latin typeface="+mn-lt"/>
              </a:rPr>
              <a:t>Hulle moet Ek ook lei, </a:t>
            </a:r>
            <a:br>
              <a:rPr lang="nl-NL" sz="4800" b="1" dirty="0">
                <a:solidFill>
                  <a:schemeClr val="accent1">
                    <a:lumMod val="50000"/>
                  </a:schemeClr>
                </a:solidFill>
                <a:latin typeface="+mn-lt"/>
              </a:rPr>
            </a:br>
            <a:r>
              <a:rPr lang="nl-NL" sz="4800" b="1" dirty="0">
                <a:solidFill>
                  <a:schemeClr val="accent1">
                    <a:lumMod val="50000"/>
                  </a:schemeClr>
                </a:solidFill>
                <a:latin typeface="+mn-lt"/>
              </a:rPr>
              <a:t>en hulle sal na My stem luister, </a:t>
            </a:r>
            <a:br>
              <a:rPr lang="nl-NL" sz="4800" b="1" dirty="0">
                <a:solidFill>
                  <a:schemeClr val="accent1">
                    <a:lumMod val="50000"/>
                  </a:schemeClr>
                </a:solidFill>
                <a:latin typeface="+mn-lt"/>
              </a:rPr>
            </a:br>
            <a:r>
              <a:rPr lang="nl-NL" sz="4800" b="1" dirty="0">
                <a:solidFill>
                  <a:schemeClr val="accent1">
                    <a:lumMod val="50000"/>
                  </a:schemeClr>
                </a:solidFill>
                <a:latin typeface="+mn-lt"/>
              </a:rPr>
              <a:t>en daar sal een kudde wees, en een herder.</a:t>
            </a:r>
            <a:br>
              <a:rPr lang="nl-NL" b="1" dirty="0">
                <a:solidFill>
                  <a:schemeClr val="accent1">
                    <a:lumMod val="50000"/>
                  </a:schemeClr>
                </a:solidFill>
                <a:latin typeface="+mn-lt"/>
              </a:rPr>
            </a:br>
            <a:br>
              <a:rPr lang="nl-NL" b="1" dirty="0">
                <a:solidFill>
                  <a:schemeClr val="accent1">
                    <a:lumMod val="50000"/>
                  </a:schemeClr>
                </a:solidFill>
                <a:latin typeface="+mn-lt"/>
              </a:rPr>
            </a:br>
            <a:br>
              <a:rPr lang="nl-NL" b="1" dirty="0">
                <a:solidFill>
                  <a:schemeClr val="accent1">
                    <a:lumMod val="50000"/>
                  </a:schemeClr>
                </a:solidFill>
                <a:latin typeface="+mn-lt"/>
              </a:rPr>
            </a:br>
            <a:br>
              <a:rPr lang="nl-NL" b="1" dirty="0">
                <a:solidFill>
                  <a:schemeClr val="accent1">
                    <a:lumMod val="50000"/>
                  </a:schemeClr>
                </a:solidFill>
                <a:latin typeface="+mn-lt"/>
              </a:rPr>
            </a:br>
            <a:endParaRPr lang="en-US" dirty="0">
              <a:solidFill>
                <a:schemeClr val="accent1">
                  <a:lumMod val="50000"/>
                </a:schemeClr>
              </a:solidFill>
              <a:latin typeface="+mn-lt"/>
            </a:endParaRPr>
          </a:p>
        </p:txBody>
      </p:sp>
      <p:sp>
        <p:nvSpPr>
          <p:cNvPr id="2" name="Title 1">
            <a:extLst>
              <a:ext uri="{FF2B5EF4-FFF2-40B4-BE49-F238E27FC236}">
                <a16:creationId xmlns:a16="http://schemas.microsoft.com/office/drawing/2014/main" id="{B64AC1D2-FA81-DD5D-93C1-256A4FB72DD8}"/>
              </a:ext>
            </a:extLst>
          </p:cNvPr>
          <p:cNvSpPr txBox="1">
            <a:spLocks/>
          </p:cNvSpPr>
          <p:nvPr/>
        </p:nvSpPr>
        <p:spPr>
          <a:xfrm>
            <a:off x="209550" y="5335511"/>
            <a:ext cx="11639973"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dirty="0" err="1">
                <a:solidFill>
                  <a:srgbClr val="422100"/>
                </a:solidFill>
              </a:rPr>
              <a:t>Daar</a:t>
            </a:r>
            <a:r>
              <a:rPr lang="en-US" sz="6000" dirty="0">
                <a:solidFill>
                  <a:srgbClr val="422100"/>
                </a:solidFill>
              </a:rPr>
              <a:t> is </a:t>
            </a:r>
            <a:r>
              <a:rPr lang="en-US" sz="6000" dirty="0" err="1">
                <a:solidFill>
                  <a:srgbClr val="422100"/>
                </a:solidFill>
              </a:rPr>
              <a:t>meer</a:t>
            </a:r>
            <a:r>
              <a:rPr lang="en-US" sz="6000" dirty="0">
                <a:solidFill>
                  <a:srgbClr val="422100"/>
                </a:solidFill>
              </a:rPr>
              <a:t> as net </a:t>
            </a:r>
            <a:r>
              <a:rPr lang="en-US" sz="6000" dirty="0" err="1">
                <a:solidFill>
                  <a:srgbClr val="422100"/>
                </a:solidFill>
              </a:rPr>
              <a:t>ons</a:t>
            </a:r>
            <a:r>
              <a:rPr lang="en-US" sz="6000" dirty="0">
                <a:solidFill>
                  <a:srgbClr val="422100"/>
                </a:solidFill>
              </a:rPr>
              <a:t> kraal</a:t>
            </a:r>
          </a:p>
        </p:txBody>
      </p:sp>
    </p:spTree>
    <p:extLst>
      <p:ext uri="{BB962C8B-B14F-4D97-AF65-F5344CB8AC3E}">
        <p14:creationId xmlns:p14="http://schemas.microsoft.com/office/powerpoint/2010/main" val="1842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19694-CB7E-127E-ADD9-E9D3F9361C80}"/>
              </a:ext>
            </a:extLst>
          </p:cNvPr>
          <p:cNvSpPr>
            <a:spLocks noGrp="1"/>
          </p:cNvSpPr>
          <p:nvPr>
            <p:ph type="title"/>
          </p:nvPr>
        </p:nvSpPr>
        <p:spPr>
          <a:xfrm>
            <a:off x="276013" y="226423"/>
            <a:ext cx="11639973" cy="1325563"/>
          </a:xfrm>
        </p:spPr>
        <p:txBody>
          <a:bodyPr>
            <a:normAutofit fontScale="90000"/>
          </a:bodyPr>
          <a:lstStyle/>
          <a:p>
            <a:r>
              <a:rPr lang="en-US" sz="6000" dirty="0">
                <a:solidFill>
                  <a:srgbClr val="006666"/>
                </a:solidFill>
              </a:rPr>
              <a:t>Die </a:t>
            </a:r>
            <a:r>
              <a:rPr lang="en-US" sz="6000" dirty="0" err="1">
                <a:solidFill>
                  <a:srgbClr val="006666"/>
                </a:solidFill>
              </a:rPr>
              <a:t>lewe</a:t>
            </a:r>
            <a:r>
              <a:rPr lang="en-US" sz="6000" dirty="0">
                <a:solidFill>
                  <a:srgbClr val="006666"/>
                </a:solidFill>
              </a:rPr>
              <a:t> </a:t>
            </a:r>
            <a:r>
              <a:rPr lang="en-US" sz="6000" dirty="0" err="1">
                <a:solidFill>
                  <a:srgbClr val="006666"/>
                </a:solidFill>
              </a:rPr>
              <a:t>binne</a:t>
            </a:r>
            <a:r>
              <a:rPr lang="en-US" sz="6000" dirty="0">
                <a:solidFill>
                  <a:srgbClr val="006666"/>
                </a:solidFill>
              </a:rPr>
              <a:t> </a:t>
            </a:r>
            <a:r>
              <a:rPr lang="en-US" sz="6000" dirty="0" err="1">
                <a:solidFill>
                  <a:srgbClr val="006666"/>
                </a:solidFill>
              </a:rPr>
              <a:t>en</a:t>
            </a:r>
            <a:r>
              <a:rPr lang="en-US" sz="6000" dirty="0">
                <a:solidFill>
                  <a:srgbClr val="006666"/>
                </a:solidFill>
              </a:rPr>
              <a:t> </a:t>
            </a:r>
            <a:r>
              <a:rPr lang="en-US" sz="6000" dirty="0" err="1">
                <a:solidFill>
                  <a:srgbClr val="006666"/>
                </a:solidFill>
              </a:rPr>
              <a:t>buite</a:t>
            </a:r>
            <a:r>
              <a:rPr lang="en-US" sz="6000" dirty="0">
                <a:solidFill>
                  <a:srgbClr val="006666"/>
                </a:solidFill>
              </a:rPr>
              <a:t> die kraal</a:t>
            </a:r>
          </a:p>
        </p:txBody>
      </p:sp>
      <p:graphicFrame>
        <p:nvGraphicFramePr>
          <p:cNvPr id="5" name="Content Placeholder 4">
            <a:extLst>
              <a:ext uri="{FF2B5EF4-FFF2-40B4-BE49-F238E27FC236}">
                <a16:creationId xmlns:a16="http://schemas.microsoft.com/office/drawing/2014/main" id="{89DE5099-7BED-E46C-3C3E-5E81A476D749}"/>
              </a:ext>
            </a:extLst>
          </p:cNvPr>
          <p:cNvGraphicFramePr>
            <a:graphicFrameLocks noGrp="1"/>
          </p:cNvGraphicFramePr>
          <p:nvPr>
            <p:ph idx="1"/>
          </p:nvPr>
        </p:nvGraphicFramePr>
        <p:xfrm>
          <a:off x="0" y="884903"/>
          <a:ext cx="12192000" cy="5292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BF465A3-902D-E9DF-4674-5FB4BBDEE7F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Tree>
    <p:extLst>
      <p:ext uri="{BB962C8B-B14F-4D97-AF65-F5344CB8AC3E}">
        <p14:creationId xmlns:p14="http://schemas.microsoft.com/office/powerpoint/2010/main" val="1211088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19694-CB7E-127E-ADD9-E9D3F9361C80}"/>
              </a:ext>
            </a:extLst>
          </p:cNvPr>
          <p:cNvSpPr>
            <a:spLocks noGrp="1"/>
          </p:cNvSpPr>
          <p:nvPr>
            <p:ph type="title"/>
          </p:nvPr>
        </p:nvSpPr>
        <p:spPr>
          <a:xfrm>
            <a:off x="276013" y="226423"/>
            <a:ext cx="11639973" cy="1325563"/>
          </a:xfrm>
        </p:spPr>
        <p:txBody>
          <a:bodyPr>
            <a:normAutofit fontScale="90000"/>
          </a:bodyPr>
          <a:lstStyle/>
          <a:p>
            <a:r>
              <a:rPr lang="en-US" sz="6000" dirty="0">
                <a:solidFill>
                  <a:srgbClr val="006666"/>
                </a:solidFill>
              </a:rPr>
              <a:t>Die </a:t>
            </a:r>
            <a:r>
              <a:rPr lang="en-US" sz="6000" dirty="0" err="1">
                <a:solidFill>
                  <a:srgbClr val="006666"/>
                </a:solidFill>
              </a:rPr>
              <a:t>lewe</a:t>
            </a:r>
            <a:r>
              <a:rPr lang="en-US" sz="6000" dirty="0">
                <a:solidFill>
                  <a:srgbClr val="006666"/>
                </a:solidFill>
              </a:rPr>
              <a:t> </a:t>
            </a:r>
            <a:r>
              <a:rPr lang="en-US" sz="6000" dirty="0" err="1">
                <a:solidFill>
                  <a:srgbClr val="006666"/>
                </a:solidFill>
              </a:rPr>
              <a:t>binne</a:t>
            </a:r>
            <a:r>
              <a:rPr lang="en-US" sz="6000" dirty="0">
                <a:solidFill>
                  <a:srgbClr val="006666"/>
                </a:solidFill>
              </a:rPr>
              <a:t> </a:t>
            </a:r>
            <a:r>
              <a:rPr lang="en-US" sz="6000" dirty="0" err="1">
                <a:solidFill>
                  <a:srgbClr val="006666"/>
                </a:solidFill>
              </a:rPr>
              <a:t>en</a:t>
            </a:r>
            <a:r>
              <a:rPr lang="en-US" sz="6000" dirty="0">
                <a:solidFill>
                  <a:srgbClr val="006666"/>
                </a:solidFill>
              </a:rPr>
              <a:t> </a:t>
            </a:r>
            <a:r>
              <a:rPr lang="en-US" sz="6000" dirty="0" err="1">
                <a:solidFill>
                  <a:srgbClr val="006666"/>
                </a:solidFill>
              </a:rPr>
              <a:t>buite</a:t>
            </a:r>
            <a:r>
              <a:rPr lang="en-US" sz="6000" dirty="0">
                <a:solidFill>
                  <a:srgbClr val="006666"/>
                </a:solidFill>
              </a:rPr>
              <a:t> die kraal</a:t>
            </a:r>
          </a:p>
        </p:txBody>
      </p:sp>
      <p:graphicFrame>
        <p:nvGraphicFramePr>
          <p:cNvPr id="5" name="Content Placeholder 4">
            <a:extLst>
              <a:ext uri="{FF2B5EF4-FFF2-40B4-BE49-F238E27FC236}">
                <a16:creationId xmlns:a16="http://schemas.microsoft.com/office/drawing/2014/main" id="{89DE5099-7BED-E46C-3C3E-5E81A476D749}"/>
              </a:ext>
            </a:extLst>
          </p:cNvPr>
          <p:cNvGraphicFramePr>
            <a:graphicFrameLocks noGrp="1"/>
          </p:cNvGraphicFramePr>
          <p:nvPr>
            <p:ph idx="1"/>
            <p:extLst>
              <p:ext uri="{D42A27DB-BD31-4B8C-83A1-F6EECF244321}">
                <p14:modId xmlns:p14="http://schemas.microsoft.com/office/powerpoint/2010/main" val="3743389271"/>
              </p:ext>
            </p:extLst>
          </p:nvPr>
        </p:nvGraphicFramePr>
        <p:xfrm>
          <a:off x="0" y="884903"/>
          <a:ext cx="12192000" cy="5292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BF465A3-902D-E9DF-4674-5FB4BBDEE7F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Tree>
    <p:extLst>
      <p:ext uri="{BB962C8B-B14F-4D97-AF65-F5344CB8AC3E}">
        <p14:creationId xmlns:p14="http://schemas.microsoft.com/office/powerpoint/2010/main" val="1706394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19694-CB7E-127E-ADD9-E9D3F9361C80}"/>
              </a:ext>
            </a:extLst>
          </p:cNvPr>
          <p:cNvSpPr>
            <a:spLocks noGrp="1"/>
          </p:cNvSpPr>
          <p:nvPr>
            <p:ph type="title"/>
          </p:nvPr>
        </p:nvSpPr>
        <p:spPr>
          <a:xfrm>
            <a:off x="276013" y="226423"/>
            <a:ext cx="11639973" cy="1325563"/>
          </a:xfrm>
        </p:spPr>
        <p:txBody>
          <a:bodyPr>
            <a:normAutofit fontScale="90000"/>
          </a:bodyPr>
          <a:lstStyle/>
          <a:p>
            <a:r>
              <a:rPr lang="en-US" sz="6000" dirty="0">
                <a:solidFill>
                  <a:srgbClr val="006666"/>
                </a:solidFill>
              </a:rPr>
              <a:t>Die </a:t>
            </a:r>
            <a:r>
              <a:rPr lang="en-US" sz="6000" dirty="0" err="1">
                <a:solidFill>
                  <a:srgbClr val="006666"/>
                </a:solidFill>
              </a:rPr>
              <a:t>lewe</a:t>
            </a:r>
            <a:r>
              <a:rPr lang="en-US" sz="6000" dirty="0">
                <a:solidFill>
                  <a:srgbClr val="006666"/>
                </a:solidFill>
              </a:rPr>
              <a:t> </a:t>
            </a:r>
            <a:r>
              <a:rPr lang="en-US" sz="6000" dirty="0" err="1">
                <a:solidFill>
                  <a:srgbClr val="006666"/>
                </a:solidFill>
              </a:rPr>
              <a:t>binne</a:t>
            </a:r>
            <a:r>
              <a:rPr lang="en-US" sz="6000" dirty="0">
                <a:solidFill>
                  <a:srgbClr val="006666"/>
                </a:solidFill>
              </a:rPr>
              <a:t> </a:t>
            </a:r>
            <a:r>
              <a:rPr lang="en-US" sz="6000" dirty="0" err="1">
                <a:solidFill>
                  <a:srgbClr val="006666"/>
                </a:solidFill>
              </a:rPr>
              <a:t>en</a:t>
            </a:r>
            <a:r>
              <a:rPr lang="en-US" sz="6000" dirty="0">
                <a:solidFill>
                  <a:srgbClr val="006666"/>
                </a:solidFill>
              </a:rPr>
              <a:t> </a:t>
            </a:r>
            <a:r>
              <a:rPr lang="en-US" sz="6000" dirty="0" err="1">
                <a:solidFill>
                  <a:srgbClr val="006666"/>
                </a:solidFill>
              </a:rPr>
              <a:t>buite</a:t>
            </a:r>
            <a:r>
              <a:rPr lang="en-US" sz="6000" dirty="0">
                <a:solidFill>
                  <a:srgbClr val="006666"/>
                </a:solidFill>
              </a:rPr>
              <a:t> die kraal</a:t>
            </a:r>
          </a:p>
        </p:txBody>
      </p:sp>
      <p:graphicFrame>
        <p:nvGraphicFramePr>
          <p:cNvPr id="5" name="Content Placeholder 4">
            <a:extLst>
              <a:ext uri="{FF2B5EF4-FFF2-40B4-BE49-F238E27FC236}">
                <a16:creationId xmlns:a16="http://schemas.microsoft.com/office/drawing/2014/main" id="{89DE5099-7BED-E46C-3C3E-5E81A476D749}"/>
              </a:ext>
            </a:extLst>
          </p:cNvPr>
          <p:cNvGraphicFramePr>
            <a:graphicFrameLocks noGrp="1"/>
          </p:cNvGraphicFramePr>
          <p:nvPr>
            <p:ph idx="1"/>
            <p:extLst>
              <p:ext uri="{D42A27DB-BD31-4B8C-83A1-F6EECF244321}">
                <p14:modId xmlns:p14="http://schemas.microsoft.com/office/powerpoint/2010/main" val="3773028843"/>
              </p:ext>
            </p:extLst>
          </p:nvPr>
        </p:nvGraphicFramePr>
        <p:xfrm>
          <a:off x="0" y="884903"/>
          <a:ext cx="12192000" cy="5292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BF465A3-902D-E9DF-4674-5FB4BBDEE7F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Tree>
    <p:extLst>
      <p:ext uri="{BB962C8B-B14F-4D97-AF65-F5344CB8AC3E}">
        <p14:creationId xmlns:p14="http://schemas.microsoft.com/office/powerpoint/2010/main" val="866516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058728"/>
          </a:xfrm>
        </p:spPr>
        <p:txBody>
          <a:bodyPr>
            <a:normAutofit/>
          </a:bodyPr>
          <a:lstStyle/>
          <a:p>
            <a:r>
              <a:rPr lang="en-US" sz="8800" dirty="0">
                <a:solidFill>
                  <a:srgbClr val="006666"/>
                </a:solidFill>
                <a:effectLst>
                  <a:outerShdw blurRad="38100" dist="38100" dir="2700000" algn="tl">
                    <a:srgbClr val="000000">
                      <a:alpha val="43137"/>
                    </a:srgbClr>
                  </a:outerShdw>
                </a:effectLst>
                <a:latin typeface="Franklin Gothic Medium" panose="020B0603020102020204" pitchFamily="34" charset="0"/>
              </a:rPr>
              <a:t>Johannes 10:1-16</a:t>
            </a:r>
            <a:br>
              <a:rPr lang="en-US" sz="8800" dirty="0">
                <a:solidFill>
                  <a:srgbClr val="006666"/>
                </a:solidFill>
                <a:effectLst>
                  <a:outerShdw blurRad="38100" dist="38100" dir="2700000" algn="tl">
                    <a:srgbClr val="000000">
                      <a:alpha val="43137"/>
                    </a:srgbClr>
                  </a:outerShdw>
                </a:effectLst>
                <a:latin typeface="Franklin Gothic Medium" panose="020B0603020102020204" pitchFamily="34" charset="0"/>
              </a:rPr>
            </a:br>
            <a:br>
              <a:rPr lang="en-US" sz="8800" i="1" dirty="0">
                <a:solidFill>
                  <a:srgbClr val="006666"/>
                </a:solidFill>
                <a:effectLst>
                  <a:outerShdw blurRad="38100" dist="38100" dir="2700000" algn="tl">
                    <a:srgbClr val="000000">
                      <a:alpha val="43137"/>
                    </a:srgbClr>
                  </a:outerShdw>
                </a:effectLst>
                <a:latin typeface="Franklin Gothic Medium" panose="020B0603020102020204" pitchFamily="34" charset="0"/>
              </a:rPr>
            </a:br>
            <a:r>
              <a:rPr lang="en-US" sz="7200" i="1" dirty="0">
                <a:solidFill>
                  <a:srgbClr val="003366"/>
                </a:solidFill>
                <a:effectLst>
                  <a:outerShdw blurRad="38100" dist="38100" dir="2700000" algn="tl">
                    <a:srgbClr val="000000">
                      <a:alpha val="43137"/>
                    </a:srgbClr>
                  </a:outerShdw>
                </a:effectLst>
                <a:latin typeface="Franklin Gothic Medium" panose="020B0603020102020204" pitchFamily="34" charset="0"/>
              </a:rPr>
              <a:t>God, </a:t>
            </a:r>
            <a:r>
              <a:rPr lang="en-US" sz="7200" i="1" dirty="0" err="1">
                <a:solidFill>
                  <a:srgbClr val="003366"/>
                </a:solidFill>
                <a:effectLst>
                  <a:outerShdw blurRad="38100" dist="38100" dir="2700000" algn="tl">
                    <a:srgbClr val="000000">
                      <a:alpha val="43137"/>
                    </a:srgbClr>
                  </a:outerShdw>
                </a:effectLst>
                <a:latin typeface="Franklin Gothic Medium" panose="020B0603020102020204" pitchFamily="34" charset="0"/>
              </a:rPr>
              <a:t>ons</a:t>
            </a:r>
            <a:r>
              <a:rPr lang="en-US" sz="7200" i="1" dirty="0">
                <a:solidFill>
                  <a:srgbClr val="003366"/>
                </a:solidFill>
                <a:effectLst>
                  <a:outerShdw blurRad="38100" dist="38100" dir="2700000" algn="tl">
                    <a:srgbClr val="000000">
                      <a:alpha val="43137"/>
                    </a:srgbClr>
                  </a:outerShdw>
                </a:effectLst>
                <a:latin typeface="Franklin Gothic Medium" panose="020B0603020102020204" pitchFamily="34" charset="0"/>
              </a:rPr>
              <a:t> Herder, </a:t>
            </a:r>
            <a:br>
              <a:rPr lang="en-US" sz="7200" i="1" dirty="0">
                <a:solidFill>
                  <a:srgbClr val="003366"/>
                </a:solidFill>
                <a:effectLst>
                  <a:outerShdw blurRad="38100" dist="38100" dir="2700000" algn="tl">
                    <a:srgbClr val="000000">
                      <a:alpha val="43137"/>
                    </a:srgbClr>
                  </a:outerShdw>
                </a:effectLst>
                <a:latin typeface="Franklin Gothic Medium" panose="020B0603020102020204" pitchFamily="34" charset="0"/>
              </a:rPr>
            </a:br>
            <a:r>
              <a:rPr lang="en-US" sz="7200" i="1" dirty="0" err="1">
                <a:solidFill>
                  <a:srgbClr val="422100"/>
                </a:solidFill>
                <a:effectLst>
                  <a:outerShdw blurRad="38100" dist="38100" dir="2700000" algn="tl">
                    <a:srgbClr val="000000">
                      <a:alpha val="43137"/>
                    </a:srgbClr>
                  </a:outerShdw>
                </a:effectLst>
                <a:latin typeface="Franklin Gothic Medium" panose="020B0603020102020204" pitchFamily="34" charset="0"/>
              </a:rPr>
              <a:t>sorg</a:t>
            </a:r>
            <a:r>
              <a:rPr lang="en-US" sz="7200" i="1" dirty="0">
                <a:solidFill>
                  <a:srgbClr val="422100"/>
                </a:solidFill>
                <a:effectLst>
                  <a:outerShdw blurRad="38100" dist="38100" dir="2700000" algn="tl">
                    <a:srgbClr val="000000">
                      <a:alpha val="43137"/>
                    </a:srgbClr>
                  </a:outerShdw>
                </a:effectLst>
                <a:latin typeface="Franklin Gothic Medium" panose="020B0603020102020204" pitchFamily="34" charset="0"/>
              </a:rPr>
              <a:t> </a:t>
            </a:r>
            <a:r>
              <a:rPr lang="en-US" sz="7200" i="1" dirty="0" err="1">
                <a:solidFill>
                  <a:srgbClr val="422100"/>
                </a:solidFill>
                <a:effectLst>
                  <a:outerShdw blurRad="38100" dist="38100" dir="2700000" algn="tl">
                    <a:srgbClr val="000000">
                      <a:alpha val="43137"/>
                    </a:srgbClr>
                  </a:outerShdw>
                </a:effectLst>
                <a:latin typeface="Franklin Gothic Medium" panose="020B0603020102020204" pitchFamily="34" charset="0"/>
              </a:rPr>
              <a:t>vir</a:t>
            </a:r>
            <a:r>
              <a:rPr lang="en-US" sz="7200" i="1" dirty="0">
                <a:solidFill>
                  <a:srgbClr val="422100"/>
                </a:solidFill>
                <a:effectLst>
                  <a:outerShdw blurRad="38100" dist="38100" dir="2700000" algn="tl">
                    <a:srgbClr val="000000">
                      <a:alpha val="43137"/>
                    </a:srgbClr>
                  </a:outerShdw>
                </a:effectLst>
                <a:latin typeface="Franklin Gothic Medium" panose="020B0603020102020204" pitchFamily="34" charset="0"/>
              </a:rPr>
              <a:t> al Sy </a:t>
            </a:r>
            <a:r>
              <a:rPr lang="en-US" sz="7200" i="1" dirty="0" err="1">
                <a:solidFill>
                  <a:srgbClr val="422100"/>
                </a:solidFill>
                <a:effectLst>
                  <a:outerShdw blurRad="38100" dist="38100" dir="2700000" algn="tl">
                    <a:srgbClr val="000000">
                      <a:alpha val="43137"/>
                    </a:srgbClr>
                  </a:outerShdw>
                </a:effectLst>
                <a:latin typeface="Franklin Gothic Medium" panose="020B0603020102020204" pitchFamily="34" charset="0"/>
              </a:rPr>
              <a:t>skape</a:t>
            </a:r>
            <a:r>
              <a:rPr lang="en-US" sz="7200" i="1" dirty="0">
                <a:solidFill>
                  <a:srgbClr val="422100"/>
                </a:solidFill>
                <a:effectLst>
                  <a:outerShdw blurRad="38100" dist="38100" dir="2700000" algn="tl">
                    <a:srgbClr val="000000">
                      <a:alpha val="43137"/>
                    </a:srgbClr>
                  </a:outerShdw>
                </a:effectLst>
                <a:latin typeface="Franklin Gothic Medium" panose="020B0603020102020204" pitchFamily="34" charset="0"/>
              </a:rPr>
              <a:t> </a:t>
            </a:r>
            <a:br>
              <a:rPr lang="en-US" sz="7200" i="1" dirty="0">
                <a:solidFill>
                  <a:srgbClr val="003366"/>
                </a:solidFill>
                <a:effectLst>
                  <a:outerShdw blurRad="38100" dist="38100" dir="2700000" algn="tl">
                    <a:srgbClr val="000000">
                      <a:alpha val="43137"/>
                    </a:srgbClr>
                  </a:outerShdw>
                </a:effectLst>
                <a:latin typeface="Franklin Gothic Medium" panose="020B0603020102020204" pitchFamily="34" charset="0"/>
              </a:rPr>
            </a:br>
            <a:r>
              <a:rPr lang="en-US" sz="7200" i="1" dirty="0">
                <a:solidFill>
                  <a:schemeClr val="tx1">
                    <a:lumMod val="85000"/>
                    <a:lumOff val="15000"/>
                  </a:schemeClr>
                </a:solidFill>
                <a:effectLst>
                  <a:outerShdw blurRad="38100" dist="38100" dir="2700000" algn="tl">
                    <a:srgbClr val="000000">
                      <a:alpha val="43137"/>
                    </a:srgbClr>
                  </a:outerShdw>
                </a:effectLst>
                <a:latin typeface="Franklin Gothic Medium" panose="020B0603020102020204" pitchFamily="34" charset="0"/>
              </a:rPr>
              <a:t>in al Sy </a:t>
            </a:r>
            <a:r>
              <a:rPr lang="en-US" sz="7200" i="1" dirty="0" err="1">
                <a:solidFill>
                  <a:schemeClr val="tx1">
                    <a:lumMod val="85000"/>
                    <a:lumOff val="15000"/>
                  </a:schemeClr>
                </a:solidFill>
                <a:effectLst>
                  <a:outerShdw blurRad="38100" dist="38100" dir="2700000" algn="tl">
                    <a:srgbClr val="000000">
                      <a:alpha val="43137"/>
                    </a:srgbClr>
                  </a:outerShdw>
                </a:effectLst>
                <a:latin typeface="Franklin Gothic Medium" panose="020B0603020102020204" pitchFamily="34" charset="0"/>
              </a:rPr>
              <a:t>krale</a:t>
            </a:r>
            <a:endParaRPr lang="en-US" i="1" dirty="0">
              <a:solidFill>
                <a:schemeClr val="tx1">
                  <a:lumMod val="85000"/>
                  <a:lumOff val="15000"/>
                </a:schemeClr>
              </a:solidFill>
              <a:effectLst>
                <a:outerShdw blurRad="38100" dist="38100" dir="2700000" algn="tl">
                  <a:srgbClr val="000000">
                    <a:alpha val="43137"/>
                  </a:srgbClr>
                </a:outerShdw>
              </a:effectLst>
              <a:latin typeface="Glacial Indifference" pitchFamily="50" charset="0"/>
            </a:endParaRPr>
          </a:p>
        </p:txBody>
      </p:sp>
    </p:spTree>
    <p:extLst>
      <p:ext uri="{BB962C8B-B14F-4D97-AF65-F5344CB8AC3E}">
        <p14:creationId xmlns:p14="http://schemas.microsoft.com/office/powerpoint/2010/main" val="80373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EFESIËRS 4</a:t>
            </a:r>
            <a:br>
              <a:rPr lang="nl-NL" sz="5400" b="1" dirty="0">
                <a:solidFill>
                  <a:srgbClr val="006666"/>
                </a:solidFill>
                <a:latin typeface="+mn-lt"/>
              </a:rPr>
            </a:br>
            <a:r>
              <a:rPr lang="nl-NL" sz="4800" b="1" dirty="0">
                <a:solidFill>
                  <a:schemeClr val="accent1">
                    <a:lumMod val="50000"/>
                  </a:schemeClr>
                </a:solidFill>
                <a:latin typeface="+mn-lt"/>
              </a:rPr>
              <a:t>11  Hy het sommige as </a:t>
            </a:r>
            <a:r>
              <a:rPr lang="nl-NL" sz="4800" b="1" dirty="0">
                <a:solidFill>
                  <a:srgbClr val="422100"/>
                </a:solidFill>
                <a:latin typeface="+mn-lt"/>
              </a:rPr>
              <a:t>apostels</a:t>
            </a:r>
            <a:r>
              <a:rPr lang="nl-NL" sz="4800" b="1" dirty="0">
                <a:solidFill>
                  <a:schemeClr val="accent1">
                    <a:lumMod val="50000"/>
                  </a:schemeClr>
                </a:solidFill>
                <a:latin typeface="+mn-lt"/>
              </a:rPr>
              <a:t>, ander as </a:t>
            </a:r>
            <a:r>
              <a:rPr lang="nl-NL" sz="4800" b="1" dirty="0">
                <a:solidFill>
                  <a:srgbClr val="422100"/>
                </a:solidFill>
                <a:latin typeface="+mn-lt"/>
              </a:rPr>
              <a:t>profete</a:t>
            </a:r>
            <a:r>
              <a:rPr lang="nl-NL" sz="4800" b="1" dirty="0">
                <a:solidFill>
                  <a:schemeClr val="accent1">
                    <a:lumMod val="50000"/>
                  </a:schemeClr>
                </a:solidFill>
                <a:latin typeface="+mn-lt"/>
              </a:rPr>
              <a:t>, ander as </a:t>
            </a:r>
            <a:r>
              <a:rPr lang="nl-NL" sz="4800" b="1" dirty="0">
                <a:solidFill>
                  <a:srgbClr val="422100"/>
                </a:solidFill>
                <a:latin typeface="+mn-lt"/>
              </a:rPr>
              <a:t>evangeliste</a:t>
            </a:r>
            <a:r>
              <a:rPr lang="nl-NL" sz="4800" b="1" dirty="0">
                <a:solidFill>
                  <a:schemeClr val="accent1">
                    <a:lumMod val="50000"/>
                  </a:schemeClr>
                </a:solidFill>
                <a:latin typeface="+mn-lt"/>
              </a:rPr>
              <a:t>, en ander as </a:t>
            </a:r>
            <a:r>
              <a:rPr lang="nl-NL" sz="4800" b="1" dirty="0">
                <a:solidFill>
                  <a:srgbClr val="422100"/>
                </a:solidFill>
                <a:latin typeface="+mn-lt"/>
              </a:rPr>
              <a:t>herders</a:t>
            </a:r>
            <a:r>
              <a:rPr lang="nl-NL" sz="4800" b="1" dirty="0">
                <a:solidFill>
                  <a:schemeClr val="accent1">
                    <a:lumMod val="50000"/>
                  </a:schemeClr>
                </a:solidFill>
                <a:latin typeface="+mn-lt"/>
              </a:rPr>
              <a:t> en </a:t>
            </a:r>
            <a:r>
              <a:rPr lang="nl-NL" sz="4800" b="1" dirty="0">
                <a:solidFill>
                  <a:srgbClr val="422100"/>
                </a:solidFill>
                <a:latin typeface="+mn-lt"/>
              </a:rPr>
              <a:t>leraars</a:t>
            </a:r>
            <a:r>
              <a:rPr lang="nl-NL" sz="4800" b="1" dirty="0">
                <a:solidFill>
                  <a:schemeClr val="accent1">
                    <a:lumMod val="50000"/>
                  </a:schemeClr>
                </a:solidFill>
                <a:latin typeface="+mn-lt"/>
              </a:rPr>
              <a:t> gegee, </a:t>
            </a:r>
            <a:br>
              <a:rPr lang="nl-NL" sz="4800" b="1" dirty="0">
                <a:solidFill>
                  <a:schemeClr val="accent1">
                    <a:lumMod val="50000"/>
                  </a:schemeClr>
                </a:solidFill>
                <a:latin typeface="+mn-lt"/>
              </a:rPr>
            </a:br>
            <a:r>
              <a:rPr lang="nl-NL" sz="4800" b="1" dirty="0">
                <a:solidFill>
                  <a:schemeClr val="accent1">
                    <a:lumMod val="50000"/>
                  </a:schemeClr>
                </a:solidFill>
                <a:latin typeface="+mn-lt"/>
              </a:rPr>
              <a:t>12 om die heiliges toe te rus vir hulle dienswerk, om die liggaam van Christus op te bou.</a:t>
            </a:r>
            <a:br>
              <a:rPr lang="nl-NL" b="1" dirty="0">
                <a:solidFill>
                  <a:schemeClr val="accent1">
                    <a:lumMod val="50000"/>
                  </a:schemeClr>
                </a:solidFill>
                <a:latin typeface="+mn-lt"/>
              </a:rPr>
            </a:br>
            <a:br>
              <a:rPr lang="nl-NL" b="1" dirty="0">
                <a:solidFill>
                  <a:schemeClr val="accent1">
                    <a:lumMod val="50000"/>
                  </a:schemeClr>
                </a:solidFill>
                <a:latin typeface="+mn-lt"/>
              </a:rPr>
            </a:br>
            <a:br>
              <a:rPr lang="nl-NL" b="1" dirty="0">
                <a:solidFill>
                  <a:schemeClr val="accent1">
                    <a:lumMod val="50000"/>
                  </a:schemeClr>
                </a:solidFill>
                <a:latin typeface="+mn-lt"/>
              </a:rPr>
            </a:br>
            <a:endParaRPr lang="en-US" dirty="0">
              <a:solidFill>
                <a:schemeClr val="accent1">
                  <a:lumMod val="50000"/>
                </a:schemeClr>
              </a:solidFill>
              <a:latin typeface="+mn-lt"/>
            </a:endParaRPr>
          </a:p>
        </p:txBody>
      </p:sp>
      <p:sp>
        <p:nvSpPr>
          <p:cNvPr id="2" name="Title 1">
            <a:extLst>
              <a:ext uri="{FF2B5EF4-FFF2-40B4-BE49-F238E27FC236}">
                <a16:creationId xmlns:a16="http://schemas.microsoft.com/office/drawing/2014/main" id="{B64AC1D2-FA81-DD5D-93C1-256A4FB72DD8}"/>
              </a:ext>
            </a:extLst>
          </p:cNvPr>
          <p:cNvSpPr txBox="1">
            <a:spLocks/>
          </p:cNvSpPr>
          <p:nvPr/>
        </p:nvSpPr>
        <p:spPr>
          <a:xfrm>
            <a:off x="209550" y="5335511"/>
            <a:ext cx="11639973"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i="1" dirty="0">
                <a:solidFill>
                  <a:srgbClr val="422100"/>
                </a:solidFill>
              </a:rPr>
              <a:t>Persona-</a:t>
            </a:r>
            <a:r>
              <a:rPr lang="en-US" sz="6000" i="1" dirty="0" err="1">
                <a:solidFill>
                  <a:srgbClr val="422100"/>
                </a:solidFill>
              </a:rPr>
              <a:t>gawes</a:t>
            </a:r>
            <a:endParaRPr lang="en-US" sz="6000" i="1" dirty="0">
              <a:solidFill>
                <a:srgbClr val="422100"/>
              </a:solidFill>
            </a:endParaRPr>
          </a:p>
        </p:txBody>
      </p:sp>
    </p:spTree>
    <p:extLst>
      <p:ext uri="{BB962C8B-B14F-4D97-AF65-F5344CB8AC3E}">
        <p14:creationId xmlns:p14="http://schemas.microsoft.com/office/powerpoint/2010/main" val="852768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609288"/>
          </a:xfrm>
        </p:spPr>
        <p:txBody>
          <a:bodyPr>
            <a:normAutofit fontScale="90000"/>
          </a:bodyPr>
          <a:lstStyle/>
          <a:p>
            <a:r>
              <a:rPr lang="en-US" i="1" dirty="0">
                <a:solidFill>
                  <a:srgbClr val="006666"/>
                </a:solidFill>
                <a:effectLst>
                  <a:outerShdw blurRad="38100" dist="38100" dir="2700000" algn="tl">
                    <a:srgbClr val="000000">
                      <a:alpha val="43137"/>
                    </a:srgbClr>
                  </a:outerShdw>
                </a:effectLst>
                <a:latin typeface="Franklin Gothic Medium" panose="020B0603020102020204" pitchFamily="34" charset="0"/>
              </a:rPr>
              <a:t>God, </a:t>
            </a:r>
            <a:r>
              <a:rPr lang="en-US" i="1" dirty="0" err="1">
                <a:solidFill>
                  <a:srgbClr val="006666"/>
                </a:solidFill>
                <a:effectLst>
                  <a:outerShdw blurRad="38100" dist="38100" dir="2700000" algn="tl">
                    <a:srgbClr val="000000">
                      <a:alpha val="43137"/>
                    </a:srgbClr>
                  </a:outerShdw>
                </a:effectLst>
                <a:latin typeface="Franklin Gothic Medium" panose="020B0603020102020204" pitchFamily="34" charset="0"/>
              </a:rPr>
              <a:t>ons</a:t>
            </a:r>
            <a:r>
              <a:rPr lang="en-US" i="1" dirty="0">
                <a:solidFill>
                  <a:srgbClr val="006666"/>
                </a:solidFill>
                <a:effectLst>
                  <a:outerShdw blurRad="38100" dist="38100" dir="2700000" algn="tl">
                    <a:srgbClr val="000000">
                      <a:alpha val="43137"/>
                    </a:srgbClr>
                  </a:outerShdw>
                </a:effectLst>
                <a:latin typeface="Franklin Gothic Medium" panose="020B0603020102020204" pitchFamily="34" charset="0"/>
              </a:rPr>
              <a:t> Herder, </a:t>
            </a:r>
            <a:r>
              <a:rPr lang="en-US" i="1" dirty="0" err="1">
                <a:solidFill>
                  <a:srgbClr val="006666"/>
                </a:solidFill>
                <a:effectLst>
                  <a:outerShdw blurRad="38100" dist="38100" dir="2700000" algn="tl">
                    <a:srgbClr val="000000">
                      <a:alpha val="43137"/>
                    </a:srgbClr>
                  </a:outerShdw>
                </a:effectLst>
                <a:latin typeface="Franklin Gothic Medium" panose="020B0603020102020204" pitchFamily="34" charset="0"/>
              </a:rPr>
              <a:t>sorg</a:t>
            </a:r>
            <a:r>
              <a:rPr lang="en-US" i="1" dirty="0">
                <a:solidFill>
                  <a:srgbClr val="006666"/>
                </a:solidFill>
                <a:effectLst>
                  <a:outerShdw blurRad="38100" dist="38100" dir="2700000" algn="tl">
                    <a:srgbClr val="000000">
                      <a:alpha val="43137"/>
                    </a:srgbClr>
                  </a:outerShdw>
                </a:effectLst>
                <a:latin typeface="Franklin Gothic Medium" panose="020B0603020102020204" pitchFamily="34" charset="0"/>
              </a:rPr>
              <a:t> </a:t>
            </a:r>
            <a:r>
              <a:rPr lang="en-US" i="1" dirty="0" err="1">
                <a:solidFill>
                  <a:srgbClr val="006666"/>
                </a:solidFill>
                <a:effectLst>
                  <a:outerShdw blurRad="38100" dist="38100" dir="2700000" algn="tl">
                    <a:srgbClr val="000000">
                      <a:alpha val="43137"/>
                    </a:srgbClr>
                  </a:outerShdw>
                </a:effectLst>
                <a:latin typeface="Franklin Gothic Medium" panose="020B0603020102020204" pitchFamily="34" charset="0"/>
              </a:rPr>
              <a:t>vir</a:t>
            </a:r>
            <a:r>
              <a:rPr lang="en-US" i="1" dirty="0">
                <a:solidFill>
                  <a:srgbClr val="006666"/>
                </a:solidFill>
                <a:effectLst>
                  <a:outerShdw blurRad="38100" dist="38100" dir="2700000" algn="tl">
                    <a:srgbClr val="000000">
                      <a:alpha val="43137"/>
                    </a:srgbClr>
                  </a:outerShdw>
                </a:effectLst>
                <a:latin typeface="Franklin Gothic Medium" panose="020B0603020102020204" pitchFamily="34" charset="0"/>
              </a:rPr>
              <a:t> al Sy </a:t>
            </a:r>
            <a:r>
              <a:rPr lang="en-US" i="1" dirty="0" err="1">
                <a:solidFill>
                  <a:srgbClr val="006666"/>
                </a:solidFill>
                <a:effectLst>
                  <a:outerShdw blurRad="38100" dist="38100" dir="2700000" algn="tl">
                    <a:srgbClr val="000000">
                      <a:alpha val="43137"/>
                    </a:srgbClr>
                  </a:outerShdw>
                </a:effectLst>
                <a:latin typeface="Franklin Gothic Medium" panose="020B0603020102020204" pitchFamily="34" charset="0"/>
              </a:rPr>
              <a:t>skape</a:t>
            </a:r>
            <a:r>
              <a:rPr lang="en-US" i="1" dirty="0">
                <a:solidFill>
                  <a:srgbClr val="006666"/>
                </a:solidFill>
                <a:effectLst>
                  <a:outerShdw blurRad="38100" dist="38100" dir="2700000" algn="tl">
                    <a:srgbClr val="000000">
                      <a:alpha val="43137"/>
                    </a:srgbClr>
                  </a:outerShdw>
                </a:effectLst>
                <a:latin typeface="Franklin Gothic Medium" panose="020B0603020102020204" pitchFamily="34" charset="0"/>
              </a:rPr>
              <a:t> in al Sy </a:t>
            </a:r>
            <a:r>
              <a:rPr lang="en-US" i="1" dirty="0" err="1">
                <a:solidFill>
                  <a:srgbClr val="006666"/>
                </a:solidFill>
                <a:effectLst>
                  <a:outerShdw blurRad="38100" dist="38100" dir="2700000" algn="tl">
                    <a:srgbClr val="000000">
                      <a:alpha val="43137"/>
                    </a:srgbClr>
                  </a:outerShdw>
                </a:effectLst>
                <a:latin typeface="Franklin Gothic Medium" panose="020B0603020102020204" pitchFamily="34" charset="0"/>
              </a:rPr>
              <a:t>krale</a:t>
            </a:r>
            <a:br>
              <a:rPr lang="en-US" i="1" dirty="0">
                <a:solidFill>
                  <a:schemeClr val="tx1">
                    <a:lumMod val="65000"/>
                    <a:lumOff val="35000"/>
                  </a:schemeClr>
                </a:solidFill>
                <a:effectLst>
                  <a:outerShdw blurRad="38100" dist="38100" dir="2700000" algn="tl">
                    <a:srgbClr val="000000">
                      <a:alpha val="43137"/>
                    </a:srgbClr>
                  </a:outerShdw>
                </a:effectLst>
                <a:latin typeface="Franklin Gothic Medium" panose="020B0603020102020204" pitchFamily="34" charset="0"/>
              </a:rPr>
            </a:br>
            <a:br>
              <a:rPr lang="en-US" sz="2200" i="1" dirty="0">
                <a:solidFill>
                  <a:schemeClr val="tx1">
                    <a:lumMod val="65000"/>
                    <a:lumOff val="35000"/>
                  </a:schemeClr>
                </a:solidFill>
                <a:effectLst>
                  <a:outerShdw blurRad="38100" dist="38100" dir="2700000" algn="tl">
                    <a:srgbClr val="000000">
                      <a:alpha val="43137"/>
                    </a:srgbClr>
                  </a:outerShdw>
                </a:effectLst>
                <a:latin typeface="Franklin Gothic Medium" panose="020B0603020102020204" pitchFamily="34" charset="0"/>
              </a:rPr>
            </a:br>
            <a: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t>Moses in Egipte en die woestyn: </a:t>
            </a:r>
            <a:r>
              <a:rPr lang="nl-NL" sz="4900" i="1" dirty="0">
                <a:solidFill>
                  <a:srgbClr val="003366"/>
                </a:solidFill>
                <a:effectLst>
                  <a:outerShdw blurRad="38100" dist="38100" dir="2700000" algn="tl">
                    <a:srgbClr val="000000">
                      <a:alpha val="43137"/>
                    </a:srgbClr>
                  </a:outerShdw>
                </a:effectLst>
                <a:latin typeface="Franklin Gothic Medium" panose="020B0603020102020204" pitchFamily="34" charset="0"/>
              </a:rPr>
              <a:t>eerbied vir God</a:t>
            </a:r>
            <a:b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br>
            <a: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t>Debora in Israel: </a:t>
            </a:r>
            <a:r>
              <a:rPr lang="nl-NL" sz="4900" i="1" dirty="0">
                <a:solidFill>
                  <a:srgbClr val="003366"/>
                </a:solidFill>
                <a:effectLst>
                  <a:outerShdw blurRad="38100" dist="38100" dir="2700000" algn="tl">
                    <a:srgbClr val="000000">
                      <a:alpha val="43137"/>
                    </a:srgbClr>
                  </a:outerShdw>
                </a:effectLst>
                <a:latin typeface="Franklin Gothic Medium" panose="020B0603020102020204" pitchFamily="34" charset="0"/>
              </a:rPr>
              <a:t>wysheid</a:t>
            </a:r>
            <a:b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br>
            <a: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t>Ester voor koning Ahasveros: </a:t>
            </a:r>
            <a:r>
              <a:rPr lang="nl-NL" sz="4900" i="1" dirty="0">
                <a:solidFill>
                  <a:srgbClr val="003366"/>
                </a:solidFill>
                <a:effectLst>
                  <a:outerShdw blurRad="38100" dist="38100" dir="2700000" algn="tl">
                    <a:srgbClr val="000000">
                      <a:alpha val="43137"/>
                    </a:srgbClr>
                  </a:outerShdw>
                </a:effectLst>
                <a:latin typeface="Franklin Gothic Medium" panose="020B0603020102020204" pitchFamily="34" charset="0"/>
              </a:rPr>
              <a:t>geregtigheid</a:t>
            </a:r>
            <a:b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br>
            <a: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t>Paulus aan Timoteus in Efese en </a:t>
            </a:r>
            <a:b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br>
            <a: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t>		aan Titus in Krete: </a:t>
            </a:r>
            <a:r>
              <a:rPr lang="nl-NL" sz="4900" i="1" dirty="0">
                <a:solidFill>
                  <a:srgbClr val="003366"/>
                </a:solidFill>
                <a:effectLst>
                  <a:outerShdw blurRad="38100" dist="38100" dir="2700000" algn="tl">
                    <a:srgbClr val="000000">
                      <a:alpha val="43137"/>
                    </a:srgbClr>
                  </a:outerShdw>
                </a:effectLst>
                <a:latin typeface="Franklin Gothic Medium" panose="020B0603020102020204" pitchFamily="34" charset="0"/>
              </a:rPr>
              <a:t>herderlike sorg</a:t>
            </a:r>
            <a:b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br>
            <a: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t>Petrus vanuit Rome: </a:t>
            </a:r>
            <a:r>
              <a:rPr lang="nl-NL" sz="4900" i="1" dirty="0">
                <a:solidFill>
                  <a:srgbClr val="003366"/>
                </a:solidFill>
                <a:effectLst>
                  <a:outerShdw blurRad="38100" dist="38100" dir="2700000" algn="tl">
                    <a:srgbClr val="000000">
                      <a:alpha val="43137"/>
                    </a:srgbClr>
                  </a:outerShdw>
                </a:effectLst>
                <a:latin typeface="Franklin Gothic Medium" panose="020B0603020102020204" pitchFamily="34" charset="0"/>
              </a:rPr>
              <a:t>lyding</a:t>
            </a:r>
            <a:b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br>
            <a: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t>Johannes vanuit Efese: </a:t>
            </a:r>
            <a:r>
              <a:rPr lang="nl-NL" sz="4900" i="1" dirty="0">
                <a:solidFill>
                  <a:srgbClr val="003366"/>
                </a:solidFill>
                <a:effectLst>
                  <a:outerShdw blurRad="38100" dist="38100" dir="2700000" algn="tl">
                    <a:srgbClr val="000000">
                      <a:alpha val="43137"/>
                    </a:srgbClr>
                  </a:outerShdw>
                </a:effectLst>
                <a:latin typeface="Franklin Gothic Medium" panose="020B0603020102020204" pitchFamily="34" charset="0"/>
              </a:rPr>
              <a:t>God se liefde</a:t>
            </a:r>
            <a:b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br>
            <a:r>
              <a:rPr lang="nl-NL" sz="4900" i="1" dirty="0">
                <a:solidFill>
                  <a:srgbClr val="422100"/>
                </a:solidFill>
                <a:effectLst>
                  <a:outerShdw blurRad="38100" dist="38100" dir="2700000" algn="tl">
                    <a:srgbClr val="000000">
                      <a:alpha val="43137"/>
                    </a:srgbClr>
                  </a:outerShdw>
                </a:effectLst>
                <a:latin typeface="Franklin Gothic Medium" panose="020B0603020102020204" pitchFamily="34" charset="0"/>
              </a:rPr>
              <a:t>Jakobus vanuit Jerusalem: </a:t>
            </a:r>
            <a:r>
              <a:rPr lang="nl-NL" sz="4900" i="1" dirty="0">
                <a:solidFill>
                  <a:srgbClr val="003366"/>
                </a:solidFill>
                <a:effectLst>
                  <a:outerShdw blurRad="38100" dist="38100" dir="2700000" algn="tl">
                    <a:srgbClr val="000000">
                      <a:alpha val="43137"/>
                    </a:srgbClr>
                  </a:outerShdw>
                </a:effectLst>
                <a:latin typeface="Franklin Gothic Medium" panose="020B0603020102020204" pitchFamily="34" charset="0"/>
              </a:rPr>
              <a:t>wysheid</a:t>
            </a:r>
            <a:endParaRPr lang="en-US" i="1" dirty="0">
              <a:solidFill>
                <a:srgbClr val="003366"/>
              </a:solidFill>
              <a:effectLst>
                <a:outerShdw blurRad="38100" dist="38100" dir="2700000" algn="tl">
                  <a:srgbClr val="000000">
                    <a:alpha val="43137"/>
                  </a:srgbClr>
                </a:outerShdw>
              </a:effectLst>
              <a:latin typeface="Glacial Indifference" pitchFamily="50" charset="0"/>
            </a:endParaRPr>
          </a:p>
        </p:txBody>
      </p:sp>
    </p:spTree>
    <p:extLst>
      <p:ext uri="{BB962C8B-B14F-4D97-AF65-F5344CB8AC3E}">
        <p14:creationId xmlns:p14="http://schemas.microsoft.com/office/powerpoint/2010/main" val="1076009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058728"/>
          </a:xfrm>
        </p:spPr>
        <p:txBody>
          <a:bodyPr>
            <a:normAutofit/>
          </a:bodyPr>
          <a:lstStyle/>
          <a:p>
            <a:r>
              <a:rPr lang="en-US" sz="8800" dirty="0">
                <a:solidFill>
                  <a:srgbClr val="006666"/>
                </a:solidFill>
                <a:effectLst>
                  <a:outerShdw blurRad="38100" dist="38100" dir="2700000" algn="tl">
                    <a:srgbClr val="000000">
                      <a:alpha val="43137"/>
                    </a:srgbClr>
                  </a:outerShdw>
                </a:effectLst>
                <a:latin typeface="Franklin Gothic Medium" panose="020B0603020102020204" pitchFamily="34" charset="0"/>
              </a:rPr>
              <a:t>Titus 3:1-11</a:t>
            </a:r>
            <a:br>
              <a:rPr lang="en-US" sz="8800" dirty="0">
                <a:solidFill>
                  <a:srgbClr val="006666"/>
                </a:solidFill>
                <a:effectLst>
                  <a:outerShdw blurRad="38100" dist="38100" dir="2700000" algn="tl">
                    <a:srgbClr val="000000">
                      <a:alpha val="43137"/>
                    </a:srgbClr>
                  </a:outerShdw>
                </a:effectLst>
                <a:latin typeface="Franklin Gothic Medium" panose="020B0603020102020204" pitchFamily="34" charset="0"/>
              </a:rPr>
            </a:br>
            <a:br>
              <a:rPr lang="en-US" sz="8800" i="1" dirty="0">
                <a:solidFill>
                  <a:srgbClr val="006666"/>
                </a:solidFill>
                <a:effectLst>
                  <a:outerShdw blurRad="38100" dist="38100" dir="2700000" algn="tl">
                    <a:srgbClr val="000000">
                      <a:alpha val="43137"/>
                    </a:srgbClr>
                  </a:outerShdw>
                </a:effectLst>
                <a:latin typeface="Franklin Gothic Medium" panose="020B0603020102020204" pitchFamily="34" charset="0"/>
              </a:rPr>
            </a:br>
            <a:r>
              <a:rPr lang="en-US" sz="7200" i="1" dirty="0">
                <a:solidFill>
                  <a:srgbClr val="003366"/>
                </a:solidFill>
                <a:effectLst>
                  <a:outerShdw blurRad="38100" dist="38100" dir="2700000" algn="tl">
                    <a:srgbClr val="000000">
                      <a:alpha val="43137"/>
                    </a:srgbClr>
                  </a:outerShdw>
                </a:effectLst>
                <a:latin typeface="Franklin Gothic Medium" panose="020B0603020102020204" pitchFamily="34" charset="0"/>
              </a:rPr>
              <a:t>God, </a:t>
            </a:r>
            <a:r>
              <a:rPr lang="en-US" sz="7200" i="1" dirty="0" err="1">
                <a:solidFill>
                  <a:srgbClr val="003366"/>
                </a:solidFill>
                <a:effectLst>
                  <a:outerShdw blurRad="38100" dist="38100" dir="2700000" algn="tl">
                    <a:srgbClr val="000000">
                      <a:alpha val="43137"/>
                    </a:srgbClr>
                  </a:outerShdw>
                </a:effectLst>
                <a:latin typeface="Franklin Gothic Medium" panose="020B0603020102020204" pitchFamily="34" charset="0"/>
              </a:rPr>
              <a:t>ons</a:t>
            </a:r>
            <a:r>
              <a:rPr lang="en-US" sz="7200" i="1" dirty="0">
                <a:solidFill>
                  <a:srgbClr val="003366"/>
                </a:solidFill>
                <a:effectLst>
                  <a:outerShdw blurRad="38100" dist="38100" dir="2700000" algn="tl">
                    <a:srgbClr val="000000">
                      <a:alpha val="43137"/>
                    </a:srgbClr>
                  </a:outerShdw>
                </a:effectLst>
                <a:latin typeface="Franklin Gothic Medium" panose="020B0603020102020204" pitchFamily="34" charset="0"/>
              </a:rPr>
              <a:t> Herder, </a:t>
            </a:r>
            <a:br>
              <a:rPr lang="en-US" sz="7200" i="1" dirty="0">
                <a:solidFill>
                  <a:srgbClr val="003366"/>
                </a:solidFill>
                <a:effectLst>
                  <a:outerShdw blurRad="38100" dist="38100" dir="2700000" algn="tl">
                    <a:srgbClr val="000000">
                      <a:alpha val="43137"/>
                    </a:srgbClr>
                  </a:outerShdw>
                </a:effectLst>
                <a:latin typeface="Franklin Gothic Medium" panose="020B0603020102020204" pitchFamily="34" charset="0"/>
              </a:rPr>
            </a:br>
            <a:r>
              <a:rPr lang="en-US" sz="7200" i="1" dirty="0" err="1">
                <a:solidFill>
                  <a:srgbClr val="422100"/>
                </a:solidFill>
                <a:effectLst>
                  <a:outerShdw blurRad="38100" dist="38100" dir="2700000" algn="tl">
                    <a:srgbClr val="000000">
                      <a:alpha val="43137"/>
                    </a:srgbClr>
                  </a:outerShdw>
                </a:effectLst>
                <a:latin typeface="Franklin Gothic Medium" panose="020B0603020102020204" pitchFamily="34" charset="0"/>
              </a:rPr>
              <a:t>sorg</a:t>
            </a:r>
            <a:r>
              <a:rPr lang="en-US" sz="7200" i="1" dirty="0">
                <a:solidFill>
                  <a:srgbClr val="422100"/>
                </a:solidFill>
                <a:effectLst>
                  <a:outerShdw blurRad="38100" dist="38100" dir="2700000" algn="tl">
                    <a:srgbClr val="000000">
                      <a:alpha val="43137"/>
                    </a:srgbClr>
                  </a:outerShdw>
                </a:effectLst>
                <a:latin typeface="Franklin Gothic Medium" panose="020B0603020102020204" pitchFamily="34" charset="0"/>
              </a:rPr>
              <a:t> </a:t>
            </a:r>
            <a:r>
              <a:rPr lang="en-US" sz="7200" i="1" dirty="0" err="1">
                <a:solidFill>
                  <a:srgbClr val="422100"/>
                </a:solidFill>
                <a:effectLst>
                  <a:outerShdw blurRad="38100" dist="38100" dir="2700000" algn="tl">
                    <a:srgbClr val="000000">
                      <a:alpha val="43137"/>
                    </a:srgbClr>
                  </a:outerShdw>
                </a:effectLst>
                <a:latin typeface="Franklin Gothic Medium" panose="020B0603020102020204" pitchFamily="34" charset="0"/>
              </a:rPr>
              <a:t>vir</a:t>
            </a:r>
            <a:r>
              <a:rPr lang="en-US" sz="7200" i="1" dirty="0">
                <a:solidFill>
                  <a:srgbClr val="422100"/>
                </a:solidFill>
                <a:effectLst>
                  <a:outerShdw blurRad="38100" dist="38100" dir="2700000" algn="tl">
                    <a:srgbClr val="000000">
                      <a:alpha val="43137"/>
                    </a:srgbClr>
                  </a:outerShdw>
                </a:effectLst>
                <a:latin typeface="Franklin Gothic Medium" panose="020B0603020102020204" pitchFamily="34" charset="0"/>
              </a:rPr>
              <a:t> al Sy </a:t>
            </a:r>
            <a:r>
              <a:rPr lang="en-US" sz="7200" i="1" dirty="0" err="1">
                <a:solidFill>
                  <a:srgbClr val="422100"/>
                </a:solidFill>
                <a:effectLst>
                  <a:outerShdw blurRad="38100" dist="38100" dir="2700000" algn="tl">
                    <a:srgbClr val="000000">
                      <a:alpha val="43137"/>
                    </a:srgbClr>
                  </a:outerShdw>
                </a:effectLst>
                <a:latin typeface="Franklin Gothic Medium" panose="020B0603020102020204" pitchFamily="34" charset="0"/>
              </a:rPr>
              <a:t>skape</a:t>
            </a:r>
            <a:r>
              <a:rPr lang="en-US" sz="7200" i="1" dirty="0">
                <a:solidFill>
                  <a:srgbClr val="422100"/>
                </a:solidFill>
                <a:effectLst>
                  <a:outerShdw blurRad="38100" dist="38100" dir="2700000" algn="tl">
                    <a:srgbClr val="000000">
                      <a:alpha val="43137"/>
                    </a:srgbClr>
                  </a:outerShdw>
                </a:effectLst>
                <a:latin typeface="Franklin Gothic Medium" panose="020B0603020102020204" pitchFamily="34" charset="0"/>
              </a:rPr>
              <a:t> </a:t>
            </a:r>
            <a:br>
              <a:rPr lang="en-US" sz="7200" i="1" dirty="0">
                <a:solidFill>
                  <a:srgbClr val="003366"/>
                </a:solidFill>
                <a:effectLst>
                  <a:outerShdw blurRad="38100" dist="38100" dir="2700000" algn="tl">
                    <a:srgbClr val="000000">
                      <a:alpha val="43137"/>
                    </a:srgbClr>
                  </a:outerShdw>
                </a:effectLst>
                <a:latin typeface="Franklin Gothic Medium" panose="020B0603020102020204" pitchFamily="34" charset="0"/>
              </a:rPr>
            </a:br>
            <a:r>
              <a:rPr lang="en-US" sz="7200" i="1" dirty="0">
                <a:solidFill>
                  <a:schemeClr val="tx1">
                    <a:lumMod val="85000"/>
                    <a:lumOff val="15000"/>
                  </a:schemeClr>
                </a:solidFill>
                <a:effectLst>
                  <a:outerShdw blurRad="38100" dist="38100" dir="2700000" algn="tl">
                    <a:srgbClr val="000000">
                      <a:alpha val="43137"/>
                    </a:srgbClr>
                  </a:outerShdw>
                </a:effectLst>
                <a:latin typeface="Franklin Gothic Medium" panose="020B0603020102020204" pitchFamily="34" charset="0"/>
              </a:rPr>
              <a:t>in al Sy </a:t>
            </a:r>
            <a:r>
              <a:rPr lang="en-US" sz="7200" i="1" dirty="0" err="1">
                <a:solidFill>
                  <a:schemeClr val="tx1">
                    <a:lumMod val="85000"/>
                    <a:lumOff val="15000"/>
                  </a:schemeClr>
                </a:solidFill>
                <a:effectLst>
                  <a:outerShdw blurRad="38100" dist="38100" dir="2700000" algn="tl">
                    <a:srgbClr val="000000">
                      <a:alpha val="43137"/>
                    </a:srgbClr>
                  </a:outerShdw>
                </a:effectLst>
                <a:latin typeface="Franklin Gothic Medium" panose="020B0603020102020204" pitchFamily="34" charset="0"/>
              </a:rPr>
              <a:t>krale</a:t>
            </a:r>
            <a:endParaRPr lang="en-US" i="1" dirty="0">
              <a:solidFill>
                <a:schemeClr val="tx1">
                  <a:lumMod val="85000"/>
                  <a:lumOff val="15000"/>
                </a:schemeClr>
              </a:solidFill>
              <a:effectLst>
                <a:outerShdw blurRad="38100" dist="38100" dir="2700000" algn="tl">
                  <a:srgbClr val="000000">
                    <a:alpha val="43137"/>
                  </a:srgbClr>
                </a:outerShdw>
              </a:effectLst>
              <a:latin typeface="Glacial Indifference" pitchFamily="50" charset="0"/>
            </a:endParaRPr>
          </a:p>
        </p:txBody>
      </p:sp>
    </p:spTree>
    <p:extLst>
      <p:ext uri="{BB962C8B-B14F-4D97-AF65-F5344CB8AC3E}">
        <p14:creationId xmlns:p14="http://schemas.microsoft.com/office/powerpoint/2010/main" val="3423112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19694-CB7E-127E-ADD9-E9D3F9361C80}"/>
              </a:ext>
            </a:extLst>
          </p:cNvPr>
          <p:cNvSpPr>
            <a:spLocks noGrp="1"/>
          </p:cNvSpPr>
          <p:nvPr>
            <p:ph type="title"/>
          </p:nvPr>
        </p:nvSpPr>
        <p:spPr>
          <a:xfrm>
            <a:off x="276013" y="226423"/>
            <a:ext cx="11639973" cy="1325563"/>
          </a:xfrm>
        </p:spPr>
        <p:txBody>
          <a:bodyPr>
            <a:normAutofit/>
          </a:bodyPr>
          <a:lstStyle/>
          <a:p>
            <a:pPr algn="r"/>
            <a:r>
              <a:rPr lang="en-US" sz="6000" dirty="0">
                <a:solidFill>
                  <a:srgbClr val="006666"/>
                </a:solidFill>
              </a:rPr>
              <a:t>TITUS 3:1-11</a:t>
            </a:r>
          </a:p>
        </p:txBody>
      </p:sp>
      <p:graphicFrame>
        <p:nvGraphicFramePr>
          <p:cNvPr id="5" name="Content Placeholder 4">
            <a:extLst>
              <a:ext uri="{FF2B5EF4-FFF2-40B4-BE49-F238E27FC236}">
                <a16:creationId xmlns:a16="http://schemas.microsoft.com/office/drawing/2014/main" id="{89DE5099-7BED-E46C-3C3E-5E81A476D749}"/>
              </a:ext>
            </a:extLst>
          </p:cNvPr>
          <p:cNvGraphicFramePr>
            <a:graphicFrameLocks noGrp="1"/>
          </p:cNvGraphicFramePr>
          <p:nvPr>
            <p:ph idx="1"/>
            <p:extLst>
              <p:ext uri="{D42A27DB-BD31-4B8C-83A1-F6EECF244321}">
                <p14:modId xmlns:p14="http://schemas.microsoft.com/office/powerpoint/2010/main" val="276694207"/>
              </p:ext>
            </p:extLst>
          </p:nvPr>
        </p:nvGraphicFramePr>
        <p:xfrm>
          <a:off x="0" y="884903"/>
          <a:ext cx="12192000" cy="5292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BF465A3-902D-E9DF-4674-5FB4BBDEE7F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Tree>
    <p:extLst>
      <p:ext uri="{BB962C8B-B14F-4D97-AF65-F5344CB8AC3E}">
        <p14:creationId xmlns:p14="http://schemas.microsoft.com/office/powerpoint/2010/main" val="3352807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12435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1 </a:t>
            </a:r>
            <a:r>
              <a:rPr lang="nl-NL" sz="6000" b="1" u="sng" dirty="0">
                <a:solidFill>
                  <a:srgbClr val="006666"/>
                </a:solidFill>
                <a:latin typeface="+mn-lt"/>
              </a:rPr>
              <a:t>Herinner</a:t>
            </a:r>
            <a:r>
              <a:rPr lang="nl-NL" sz="4800" b="1" dirty="0">
                <a:solidFill>
                  <a:schemeClr val="accent1">
                    <a:lumMod val="50000"/>
                  </a:schemeClr>
                </a:solidFill>
                <a:latin typeface="+mn-lt"/>
              </a:rPr>
              <a:t> </a:t>
            </a:r>
            <a:r>
              <a:rPr lang="nl-NL" sz="4800" b="1" dirty="0">
                <a:solidFill>
                  <a:srgbClr val="003366"/>
                </a:solidFill>
                <a:latin typeface="+mn-lt"/>
              </a:rPr>
              <a:t>hulle daaraan om aan die </a:t>
            </a:r>
            <a:r>
              <a:rPr lang="nl-NL" sz="5400" b="1" dirty="0">
                <a:solidFill>
                  <a:srgbClr val="003366"/>
                </a:solidFill>
                <a:latin typeface="+mn-lt"/>
              </a:rPr>
              <a:t>owerheid</a:t>
            </a:r>
            <a:r>
              <a:rPr lang="nl-NL" sz="4800" b="1" dirty="0">
                <a:solidFill>
                  <a:srgbClr val="003366"/>
                </a:solidFill>
                <a:latin typeface="+mn-lt"/>
              </a:rPr>
              <a:t> en alle </a:t>
            </a:r>
            <a:r>
              <a:rPr lang="nl-NL" sz="5400" b="1" dirty="0">
                <a:solidFill>
                  <a:srgbClr val="003366"/>
                </a:solidFill>
                <a:latin typeface="+mn-lt"/>
              </a:rPr>
              <a:t>gesag</a:t>
            </a:r>
            <a:r>
              <a:rPr lang="nl-NL" sz="4800" b="1" dirty="0">
                <a:solidFill>
                  <a:srgbClr val="003366"/>
                </a:solidFill>
                <a:latin typeface="+mn-lt"/>
              </a:rPr>
              <a:t> </a:t>
            </a:r>
            <a:r>
              <a:rPr lang="nl-NL" sz="6000" b="1" u="sng" dirty="0">
                <a:solidFill>
                  <a:srgbClr val="006666"/>
                </a:solidFill>
                <a:latin typeface="+mn-lt"/>
              </a:rPr>
              <a:t>onderdanig</a:t>
            </a:r>
            <a:r>
              <a:rPr lang="nl-NL" sz="4800" b="1" dirty="0">
                <a:solidFill>
                  <a:schemeClr val="accent1">
                    <a:lumMod val="50000"/>
                  </a:schemeClr>
                </a:solidFill>
                <a:latin typeface="+mn-lt"/>
              </a:rPr>
              <a:t> te </a:t>
            </a:r>
            <a:r>
              <a:rPr lang="nl-NL" sz="4800" b="1" dirty="0">
                <a:solidFill>
                  <a:srgbClr val="003366"/>
                </a:solidFill>
                <a:latin typeface="+mn-lt"/>
              </a:rPr>
              <a:t>wees, om </a:t>
            </a:r>
            <a:r>
              <a:rPr lang="nl-NL" sz="5400" b="1" dirty="0">
                <a:solidFill>
                  <a:srgbClr val="003366"/>
                </a:solidFill>
                <a:latin typeface="+mn-lt"/>
              </a:rPr>
              <a:t>gehoorsaam</a:t>
            </a:r>
            <a:r>
              <a:rPr lang="nl-NL" sz="4800" b="1" dirty="0">
                <a:solidFill>
                  <a:srgbClr val="003366"/>
                </a:solidFill>
                <a:latin typeface="+mn-lt"/>
              </a:rPr>
              <a:t> te wees en bereid tot elke </a:t>
            </a:r>
            <a:r>
              <a:rPr lang="nl-NL" sz="6000" b="1" dirty="0">
                <a:solidFill>
                  <a:srgbClr val="003366"/>
                </a:solidFill>
                <a:latin typeface="+mn-lt"/>
              </a:rPr>
              <a:t>goeie werk</a:t>
            </a:r>
            <a:r>
              <a:rPr lang="nl-NL" sz="4800" b="1" dirty="0">
                <a:solidFill>
                  <a:srgbClr val="003366"/>
                </a:solidFill>
                <a:latin typeface="+mn-lt"/>
              </a:rPr>
              <a:t>, </a:t>
            </a:r>
            <a:br>
              <a:rPr lang="nl-NL" sz="4800" b="1" dirty="0">
                <a:solidFill>
                  <a:srgbClr val="003366"/>
                </a:solidFill>
                <a:latin typeface="+mn-lt"/>
              </a:rPr>
            </a:br>
            <a:r>
              <a:rPr lang="nl-NL" sz="4800" b="1" dirty="0">
                <a:solidFill>
                  <a:srgbClr val="003366"/>
                </a:solidFill>
                <a:latin typeface="+mn-lt"/>
              </a:rPr>
              <a:t>2 niemand te belaster nie, om nie bakleierig te wees nie, maar </a:t>
            </a:r>
            <a:r>
              <a:rPr lang="nl-NL" sz="5400" b="1" dirty="0">
                <a:solidFill>
                  <a:srgbClr val="003366"/>
                </a:solidFill>
                <a:latin typeface="+mn-lt"/>
              </a:rPr>
              <a:t>vriendelik</a:t>
            </a:r>
            <a:r>
              <a:rPr lang="nl-NL" sz="4800" b="1" dirty="0">
                <a:solidFill>
                  <a:srgbClr val="003366"/>
                </a:solidFill>
                <a:latin typeface="+mn-lt"/>
              </a:rPr>
              <a:t>, en om ware </a:t>
            </a:r>
            <a:r>
              <a:rPr lang="nl-NL" sz="5400" b="1" dirty="0">
                <a:solidFill>
                  <a:srgbClr val="003366"/>
                </a:solidFill>
                <a:latin typeface="+mn-lt"/>
              </a:rPr>
              <a:t>sagmoedigheid</a:t>
            </a:r>
            <a:r>
              <a:rPr lang="nl-NL" sz="4800" b="1" dirty="0">
                <a:solidFill>
                  <a:srgbClr val="003366"/>
                </a:solidFill>
                <a:latin typeface="+mn-lt"/>
              </a:rPr>
              <a:t> te betoon </a:t>
            </a:r>
            <a:br>
              <a:rPr lang="nl-NL" sz="4800" b="1" dirty="0">
                <a:solidFill>
                  <a:srgbClr val="003366"/>
                </a:solidFill>
                <a:latin typeface="+mn-lt"/>
              </a:rPr>
            </a:br>
            <a:r>
              <a:rPr lang="nl-NL" sz="4800" b="1" dirty="0">
                <a:solidFill>
                  <a:srgbClr val="003366"/>
                </a:solidFill>
                <a:latin typeface="+mn-lt"/>
              </a:rPr>
              <a:t>aan alle mense. </a:t>
            </a:r>
            <a:endParaRPr lang="en-US" dirty="0">
              <a:solidFill>
                <a:srgbClr val="003366"/>
              </a:solidFill>
              <a:latin typeface="+mn-lt"/>
            </a:endParaRPr>
          </a:p>
        </p:txBody>
      </p:sp>
    </p:spTree>
    <p:extLst>
      <p:ext uri="{BB962C8B-B14F-4D97-AF65-F5344CB8AC3E}">
        <p14:creationId xmlns:p14="http://schemas.microsoft.com/office/powerpoint/2010/main" val="280914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12435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1 </a:t>
            </a:r>
            <a:r>
              <a:rPr lang="nl-NL" sz="6000" b="1" dirty="0">
                <a:solidFill>
                  <a:srgbClr val="003366"/>
                </a:solidFill>
                <a:latin typeface="+mn-lt"/>
              </a:rPr>
              <a:t>Herinner</a:t>
            </a:r>
            <a:r>
              <a:rPr lang="nl-NL" sz="4800" b="1" dirty="0">
                <a:solidFill>
                  <a:srgbClr val="003366"/>
                </a:solidFill>
                <a:latin typeface="+mn-lt"/>
              </a:rPr>
              <a:t> hulle daaraan om aan die </a:t>
            </a:r>
            <a:r>
              <a:rPr lang="nl-NL" sz="6000" b="1" u="sng" dirty="0">
                <a:solidFill>
                  <a:srgbClr val="422100"/>
                </a:solidFill>
                <a:latin typeface="+mn-lt"/>
              </a:rPr>
              <a:t>owerheid</a:t>
            </a:r>
            <a:r>
              <a:rPr lang="nl-NL" sz="4800" b="1" dirty="0">
                <a:solidFill>
                  <a:schemeClr val="accent1">
                    <a:lumMod val="50000"/>
                  </a:schemeClr>
                </a:solidFill>
                <a:latin typeface="+mn-lt"/>
              </a:rPr>
              <a:t> en alle </a:t>
            </a:r>
            <a:r>
              <a:rPr lang="nl-NL" sz="6000" b="1" u="sng" dirty="0">
                <a:solidFill>
                  <a:srgbClr val="422100"/>
                </a:solidFill>
                <a:latin typeface="+mn-lt"/>
              </a:rPr>
              <a:t>gesag</a:t>
            </a:r>
            <a:r>
              <a:rPr lang="nl-NL" sz="4800" b="1" dirty="0">
                <a:solidFill>
                  <a:schemeClr val="accent1">
                    <a:lumMod val="50000"/>
                  </a:schemeClr>
                </a:solidFill>
                <a:latin typeface="+mn-lt"/>
              </a:rPr>
              <a:t> </a:t>
            </a:r>
            <a:r>
              <a:rPr lang="nl-NL" sz="6000" b="1" dirty="0">
                <a:solidFill>
                  <a:srgbClr val="003366"/>
                </a:solidFill>
                <a:latin typeface="+mn-lt"/>
              </a:rPr>
              <a:t>onderdanig</a:t>
            </a:r>
            <a:r>
              <a:rPr lang="nl-NL" sz="4800" b="1" dirty="0">
                <a:solidFill>
                  <a:srgbClr val="003366"/>
                </a:solidFill>
                <a:latin typeface="+mn-lt"/>
              </a:rPr>
              <a:t> te </a:t>
            </a:r>
            <a:r>
              <a:rPr lang="nl-NL" sz="4800" b="1" dirty="0">
                <a:solidFill>
                  <a:schemeClr val="accent1">
                    <a:lumMod val="50000"/>
                  </a:schemeClr>
                </a:solidFill>
                <a:latin typeface="+mn-lt"/>
              </a:rPr>
              <a:t>wees, om </a:t>
            </a:r>
            <a:r>
              <a:rPr lang="nl-NL" sz="6000" b="1" u="sng" dirty="0">
                <a:solidFill>
                  <a:srgbClr val="422100"/>
                </a:solidFill>
                <a:latin typeface="+mn-lt"/>
              </a:rPr>
              <a:t>gehoorsaam</a:t>
            </a:r>
            <a:r>
              <a:rPr lang="nl-NL" sz="4800" b="1" dirty="0">
                <a:solidFill>
                  <a:schemeClr val="accent1">
                    <a:lumMod val="50000"/>
                  </a:schemeClr>
                </a:solidFill>
                <a:latin typeface="+mn-lt"/>
              </a:rPr>
              <a:t> </a:t>
            </a:r>
            <a:r>
              <a:rPr lang="nl-NL" sz="4800" b="1" dirty="0">
                <a:solidFill>
                  <a:srgbClr val="003366"/>
                </a:solidFill>
                <a:latin typeface="+mn-lt"/>
              </a:rPr>
              <a:t>te wees en bereid tot elke </a:t>
            </a:r>
            <a:r>
              <a:rPr lang="nl-NL" sz="6000" b="1" dirty="0">
                <a:solidFill>
                  <a:srgbClr val="003366"/>
                </a:solidFill>
                <a:latin typeface="+mn-lt"/>
              </a:rPr>
              <a:t>goeie werk</a:t>
            </a:r>
            <a:r>
              <a:rPr lang="nl-NL" sz="4800" b="1" dirty="0">
                <a:solidFill>
                  <a:srgbClr val="003366"/>
                </a:solidFill>
                <a:latin typeface="+mn-lt"/>
              </a:rPr>
              <a:t>, </a:t>
            </a:r>
            <a:br>
              <a:rPr lang="nl-NL" sz="4800" b="1" dirty="0">
                <a:solidFill>
                  <a:srgbClr val="003366"/>
                </a:solidFill>
                <a:latin typeface="+mn-lt"/>
              </a:rPr>
            </a:br>
            <a:r>
              <a:rPr lang="nl-NL" sz="4800" b="1" dirty="0">
                <a:solidFill>
                  <a:srgbClr val="003366"/>
                </a:solidFill>
                <a:latin typeface="+mn-lt"/>
              </a:rPr>
              <a:t>2 niemand te belaster nie, om nie bakleierig te wees nie, maar </a:t>
            </a:r>
            <a:r>
              <a:rPr lang="nl-NL" sz="5400" b="1" dirty="0">
                <a:solidFill>
                  <a:srgbClr val="003366"/>
                </a:solidFill>
                <a:latin typeface="+mn-lt"/>
              </a:rPr>
              <a:t>vriendelik</a:t>
            </a:r>
            <a:r>
              <a:rPr lang="nl-NL" sz="4800" b="1" dirty="0">
                <a:solidFill>
                  <a:srgbClr val="003366"/>
                </a:solidFill>
                <a:latin typeface="+mn-lt"/>
              </a:rPr>
              <a:t>, en om ware </a:t>
            </a:r>
            <a:r>
              <a:rPr lang="nl-NL" sz="5400" b="1" dirty="0">
                <a:solidFill>
                  <a:srgbClr val="003366"/>
                </a:solidFill>
                <a:latin typeface="+mn-lt"/>
              </a:rPr>
              <a:t>sagmoedigheid</a:t>
            </a:r>
            <a:r>
              <a:rPr lang="nl-NL" sz="4800" b="1" dirty="0">
                <a:solidFill>
                  <a:srgbClr val="003366"/>
                </a:solidFill>
                <a:latin typeface="+mn-lt"/>
              </a:rPr>
              <a:t> te betoon </a:t>
            </a:r>
            <a:br>
              <a:rPr lang="nl-NL" sz="4800" b="1" dirty="0">
                <a:solidFill>
                  <a:srgbClr val="003366"/>
                </a:solidFill>
                <a:latin typeface="+mn-lt"/>
              </a:rPr>
            </a:br>
            <a:r>
              <a:rPr lang="nl-NL" sz="4800" b="1" dirty="0">
                <a:solidFill>
                  <a:srgbClr val="003366"/>
                </a:solidFill>
                <a:latin typeface="+mn-lt"/>
              </a:rPr>
              <a:t>aan alle mense. </a:t>
            </a:r>
            <a:endParaRPr lang="en-US" dirty="0">
              <a:solidFill>
                <a:srgbClr val="003366"/>
              </a:solidFill>
              <a:latin typeface="+mn-lt"/>
            </a:endParaRPr>
          </a:p>
        </p:txBody>
      </p:sp>
    </p:spTree>
    <p:extLst>
      <p:ext uri="{BB962C8B-B14F-4D97-AF65-F5344CB8AC3E}">
        <p14:creationId xmlns:p14="http://schemas.microsoft.com/office/powerpoint/2010/main" val="2273482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1 </a:t>
            </a:r>
            <a:r>
              <a:rPr lang="nl-NL" sz="4800" b="1" dirty="0">
                <a:solidFill>
                  <a:srgbClr val="003366"/>
                </a:solidFill>
                <a:latin typeface="+mn-lt"/>
              </a:rPr>
              <a:t>Herinner hulle daaraan om aan die owerheid en alle gesag onderdanig te wees, om gehoorsaam te wees en bereid tot elke goeie werk, </a:t>
            </a:r>
            <a:br>
              <a:rPr lang="nl-NL" sz="4800" b="1" dirty="0">
                <a:solidFill>
                  <a:srgbClr val="003366"/>
                </a:solidFill>
                <a:latin typeface="+mn-lt"/>
              </a:rPr>
            </a:br>
            <a:r>
              <a:rPr lang="nl-NL" sz="4800" b="1" dirty="0">
                <a:solidFill>
                  <a:schemeClr val="accent1">
                    <a:lumMod val="50000"/>
                  </a:schemeClr>
                </a:solidFill>
                <a:latin typeface="+mn-lt"/>
              </a:rPr>
              <a:t>2 niemand te belaster nie, om nie bakleierig te wees nie, maar </a:t>
            </a:r>
            <a:r>
              <a:rPr lang="nl-NL" sz="6000" b="1" u="sng" dirty="0">
                <a:solidFill>
                  <a:srgbClr val="422100"/>
                </a:solidFill>
                <a:latin typeface="+mn-lt"/>
              </a:rPr>
              <a:t>vriendelik</a:t>
            </a:r>
            <a:r>
              <a:rPr lang="nl-NL" sz="4800" b="1" dirty="0">
                <a:solidFill>
                  <a:schemeClr val="accent1">
                    <a:lumMod val="50000"/>
                  </a:schemeClr>
                </a:solidFill>
                <a:latin typeface="+mn-lt"/>
              </a:rPr>
              <a:t>, en om ware </a:t>
            </a:r>
            <a:r>
              <a:rPr lang="nl-NL" sz="6000" b="1" u="sng" dirty="0">
                <a:solidFill>
                  <a:srgbClr val="422100"/>
                </a:solidFill>
                <a:latin typeface="+mn-lt"/>
              </a:rPr>
              <a:t>sagmoedigheid</a:t>
            </a:r>
            <a:r>
              <a:rPr lang="nl-NL" sz="4800" b="1" dirty="0">
                <a:solidFill>
                  <a:schemeClr val="accent1">
                    <a:lumMod val="50000"/>
                  </a:schemeClr>
                </a:solidFill>
                <a:latin typeface="+mn-lt"/>
              </a:rPr>
              <a:t> te </a:t>
            </a:r>
            <a:br>
              <a:rPr lang="nl-NL" sz="4800" b="1" dirty="0">
                <a:solidFill>
                  <a:schemeClr val="accent1">
                    <a:lumMod val="50000"/>
                  </a:schemeClr>
                </a:solidFill>
                <a:latin typeface="+mn-lt"/>
              </a:rPr>
            </a:br>
            <a:r>
              <a:rPr lang="nl-NL" sz="4800" b="1" dirty="0">
                <a:solidFill>
                  <a:schemeClr val="accent1">
                    <a:lumMod val="50000"/>
                  </a:schemeClr>
                </a:solidFill>
                <a:latin typeface="+mn-lt"/>
              </a:rPr>
              <a:t>betoon aan alle mense. </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1578344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16284" y="12435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rgbClr val="003366"/>
                </a:solidFill>
                <a:latin typeface="+mn-lt"/>
              </a:rPr>
              <a:t>1 </a:t>
            </a:r>
            <a:r>
              <a:rPr lang="nl-NL" sz="6000" b="1" dirty="0">
                <a:solidFill>
                  <a:srgbClr val="003366"/>
                </a:solidFill>
                <a:latin typeface="+mn-lt"/>
              </a:rPr>
              <a:t>Herinner</a:t>
            </a:r>
            <a:r>
              <a:rPr lang="nl-NL" sz="4800" b="1" dirty="0">
                <a:solidFill>
                  <a:srgbClr val="003366"/>
                </a:solidFill>
                <a:latin typeface="+mn-lt"/>
              </a:rPr>
              <a:t> hulle daaraan om aan die </a:t>
            </a:r>
            <a:r>
              <a:rPr lang="nl-NL" sz="5400" b="1" dirty="0">
                <a:solidFill>
                  <a:srgbClr val="003366"/>
                </a:solidFill>
                <a:latin typeface="+mn-lt"/>
              </a:rPr>
              <a:t>owerheid</a:t>
            </a:r>
            <a:r>
              <a:rPr lang="nl-NL" sz="4800" b="1" dirty="0">
                <a:solidFill>
                  <a:srgbClr val="003366"/>
                </a:solidFill>
                <a:latin typeface="+mn-lt"/>
              </a:rPr>
              <a:t> en alle </a:t>
            </a:r>
            <a:r>
              <a:rPr lang="nl-NL" sz="5400" b="1" dirty="0">
                <a:solidFill>
                  <a:srgbClr val="003366"/>
                </a:solidFill>
                <a:latin typeface="+mn-lt"/>
              </a:rPr>
              <a:t>gesag</a:t>
            </a:r>
            <a:r>
              <a:rPr lang="nl-NL" sz="4800" b="1" dirty="0">
                <a:solidFill>
                  <a:srgbClr val="003366"/>
                </a:solidFill>
                <a:latin typeface="+mn-lt"/>
              </a:rPr>
              <a:t> </a:t>
            </a:r>
            <a:r>
              <a:rPr lang="nl-NL" sz="6000" b="1" dirty="0">
                <a:solidFill>
                  <a:srgbClr val="003366"/>
                </a:solidFill>
                <a:latin typeface="+mn-lt"/>
              </a:rPr>
              <a:t>onderdanig</a:t>
            </a:r>
            <a:r>
              <a:rPr lang="nl-NL" sz="4800" b="1" dirty="0">
                <a:solidFill>
                  <a:srgbClr val="003366"/>
                </a:solidFill>
                <a:latin typeface="+mn-lt"/>
              </a:rPr>
              <a:t> te wees, om </a:t>
            </a:r>
            <a:r>
              <a:rPr lang="nl-NL" sz="5400" b="1" dirty="0">
                <a:solidFill>
                  <a:srgbClr val="003366"/>
                </a:solidFill>
                <a:latin typeface="+mn-lt"/>
              </a:rPr>
              <a:t>gehoorsaam</a:t>
            </a:r>
            <a:r>
              <a:rPr lang="nl-NL" sz="4800" b="1" dirty="0">
                <a:solidFill>
                  <a:srgbClr val="003366"/>
                </a:solidFill>
                <a:latin typeface="+mn-lt"/>
              </a:rPr>
              <a:t> te wees en bereid tot elke</a:t>
            </a:r>
            <a:r>
              <a:rPr lang="nl-NL" sz="4800" b="1" dirty="0">
                <a:solidFill>
                  <a:schemeClr val="accent1">
                    <a:lumMod val="50000"/>
                  </a:schemeClr>
                </a:solidFill>
                <a:latin typeface="+mn-lt"/>
              </a:rPr>
              <a:t> </a:t>
            </a:r>
            <a:r>
              <a:rPr lang="nl-NL" sz="6000" b="1" u="sng" dirty="0">
                <a:solidFill>
                  <a:srgbClr val="006666"/>
                </a:solidFill>
                <a:latin typeface="+mn-lt"/>
              </a:rPr>
              <a:t>goeie werk</a:t>
            </a:r>
            <a:r>
              <a:rPr lang="nl-NL" sz="4800" b="1" dirty="0">
                <a:solidFill>
                  <a:schemeClr val="accent1">
                    <a:lumMod val="50000"/>
                  </a:schemeClr>
                </a:solidFill>
                <a:latin typeface="+mn-lt"/>
              </a:rPr>
              <a:t>, </a:t>
            </a:r>
            <a:br>
              <a:rPr lang="nl-NL" sz="4800" b="1" dirty="0">
                <a:solidFill>
                  <a:schemeClr val="accent1">
                    <a:lumMod val="50000"/>
                  </a:schemeClr>
                </a:solidFill>
                <a:latin typeface="+mn-lt"/>
              </a:rPr>
            </a:br>
            <a:r>
              <a:rPr lang="nl-NL" sz="4800" b="1" dirty="0">
                <a:solidFill>
                  <a:srgbClr val="003366"/>
                </a:solidFill>
                <a:latin typeface="+mn-lt"/>
              </a:rPr>
              <a:t>2 niemand te belaster nie, om nie bakleierig te wees nie, maar </a:t>
            </a:r>
            <a:r>
              <a:rPr lang="nl-NL" sz="5400" b="1" dirty="0">
                <a:solidFill>
                  <a:srgbClr val="003366"/>
                </a:solidFill>
                <a:latin typeface="+mn-lt"/>
              </a:rPr>
              <a:t>vriendelik</a:t>
            </a:r>
            <a:r>
              <a:rPr lang="nl-NL" sz="4800" b="1" dirty="0">
                <a:solidFill>
                  <a:srgbClr val="003366"/>
                </a:solidFill>
                <a:latin typeface="+mn-lt"/>
              </a:rPr>
              <a:t>, en om ware </a:t>
            </a:r>
            <a:r>
              <a:rPr lang="nl-NL" sz="5400" b="1" dirty="0">
                <a:solidFill>
                  <a:srgbClr val="003366"/>
                </a:solidFill>
                <a:latin typeface="+mn-lt"/>
              </a:rPr>
              <a:t>sagmoedigheid</a:t>
            </a:r>
            <a:r>
              <a:rPr lang="nl-NL" sz="4800" b="1" dirty="0">
                <a:solidFill>
                  <a:srgbClr val="003366"/>
                </a:solidFill>
                <a:latin typeface="+mn-lt"/>
              </a:rPr>
              <a:t> te betoon </a:t>
            </a:r>
            <a:br>
              <a:rPr lang="nl-NL" sz="4800" b="1" dirty="0">
                <a:solidFill>
                  <a:srgbClr val="003366"/>
                </a:solidFill>
                <a:latin typeface="+mn-lt"/>
              </a:rPr>
            </a:br>
            <a:r>
              <a:rPr lang="nl-NL" sz="4800" b="1" dirty="0">
                <a:solidFill>
                  <a:srgbClr val="003366"/>
                </a:solidFill>
                <a:latin typeface="+mn-lt"/>
              </a:rPr>
              <a:t>aan alle mense. </a:t>
            </a:r>
            <a:endParaRPr lang="en-US" dirty="0">
              <a:solidFill>
                <a:srgbClr val="003366"/>
              </a:solidFill>
              <a:latin typeface="+mn-lt"/>
            </a:endParaRPr>
          </a:p>
        </p:txBody>
      </p:sp>
    </p:spTree>
    <p:extLst>
      <p:ext uri="{BB962C8B-B14F-4D97-AF65-F5344CB8AC3E}">
        <p14:creationId xmlns:p14="http://schemas.microsoft.com/office/powerpoint/2010/main" val="3427723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3 Want </a:t>
            </a:r>
            <a:r>
              <a:rPr lang="nl-NL" sz="6000" b="1" u="sng" dirty="0">
                <a:solidFill>
                  <a:srgbClr val="422100"/>
                </a:solidFill>
                <a:latin typeface="+mn-lt"/>
              </a:rPr>
              <a:t>ons was ook voorheen </a:t>
            </a:r>
            <a:r>
              <a:rPr lang="nl-NL" sz="4800" b="1" dirty="0">
                <a:solidFill>
                  <a:schemeClr val="accent1">
                    <a:lumMod val="50000"/>
                  </a:schemeClr>
                </a:solidFill>
                <a:latin typeface="+mn-lt"/>
              </a:rPr>
              <a:t>onverstandig, ongehoorsaam, verdwaal, verslaaf aan allerlei begeertes en luste. </a:t>
            </a:r>
            <a:br>
              <a:rPr lang="nl-NL" sz="4800" b="1" dirty="0">
                <a:solidFill>
                  <a:schemeClr val="accent1">
                    <a:lumMod val="50000"/>
                  </a:schemeClr>
                </a:solidFill>
                <a:latin typeface="+mn-lt"/>
              </a:rPr>
            </a:br>
            <a:r>
              <a:rPr lang="nl-NL" sz="4800" b="1" dirty="0">
                <a:solidFill>
                  <a:schemeClr val="accent1">
                    <a:lumMod val="50000"/>
                  </a:schemeClr>
                </a:solidFill>
                <a:latin typeface="+mn-lt"/>
              </a:rPr>
              <a:t>Ons het in kwaadwilligheid en naywer geleef, ons was haatlik en het mekaar gehaat. 4 </a:t>
            </a:r>
            <a:r>
              <a:rPr lang="nl-NL" sz="6000" b="1" dirty="0">
                <a:solidFill>
                  <a:srgbClr val="003366"/>
                </a:solidFill>
                <a:latin typeface="+mn-lt"/>
              </a:rPr>
              <a:t>Maar toe </a:t>
            </a:r>
            <a:r>
              <a:rPr lang="nl-NL" sz="4800" b="1" dirty="0">
                <a:solidFill>
                  <a:schemeClr val="accent1">
                    <a:lumMod val="50000"/>
                  </a:schemeClr>
                </a:solidFill>
                <a:latin typeface="+mn-lt"/>
              </a:rPr>
              <a:t>die goedheid en menseliefde van God, ons Verlosser, verskyn, 5 het Hy ons verlos. . .</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4234366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3 Want </a:t>
            </a:r>
            <a:r>
              <a:rPr lang="nl-NL" sz="6000" b="1" dirty="0">
                <a:solidFill>
                  <a:srgbClr val="003366"/>
                </a:solidFill>
                <a:latin typeface="+mn-lt"/>
              </a:rPr>
              <a:t>ons was ook voorheen </a:t>
            </a:r>
            <a:r>
              <a:rPr lang="nl-NL" sz="4800" b="1" dirty="0">
                <a:solidFill>
                  <a:schemeClr val="accent1">
                    <a:lumMod val="50000"/>
                  </a:schemeClr>
                </a:solidFill>
                <a:latin typeface="+mn-lt"/>
              </a:rPr>
              <a:t>onverstandig, ongehoorsaam, verdwaal, verslaaf aan allerlei begeertes en luste. </a:t>
            </a:r>
            <a:br>
              <a:rPr lang="nl-NL" sz="4800" b="1" dirty="0">
                <a:solidFill>
                  <a:schemeClr val="accent1">
                    <a:lumMod val="50000"/>
                  </a:schemeClr>
                </a:solidFill>
                <a:latin typeface="+mn-lt"/>
              </a:rPr>
            </a:br>
            <a:r>
              <a:rPr lang="nl-NL" sz="4800" b="1" dirty="0">
                <a:solidFill>
                  <a:schemeClr val="accent1">
                    <a:lumMod val="50000"/>
                  </a:schemeClr>
                </a:solidFill>
                <a:latin typeface="+mn-lt"/>
              </a:rPr>
              <a:t>Ons het in kwaadwilligheid en naywer geleef, ons was haatlik en het mekaar gehaat. 4 </a:t>
            </a:r>
            <a:r>
              <a:rPr lang="nl-NL" sz="6000" b="1" u="sng" dirty="0">
                <a:solidFill>
                  <a:srgbClr val="006666"/>
                </a:solidFill>
                <a:latin typeface="+mn-lt"/>
              </a:rPr>
              <a:t>Maar toe </a:t>
            </a:r>
            <a:r>
              <a:rPr lang="nl-NL" sz="4800" b="1" dirty="0">
                <a:solidFill>
                  <a:schemeClr val="accent1">
                    <a:lumMod val="50000"/>
                  </a:schemeClr>
                </a:solidFill>
                <a:latin typeface="+mn-lt"/>
              </a:rPr>
              <a:t>die goedheid en menseliefde van God, ons Verlosser, verskyn, 5 het Hy ons verlos. . .</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673202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677650" cy="6609288"/>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[5] nie op grond van werke wat ons uit geregtigheid gedoen het nie, maar op grond van </a:t>
            </a:r>
            <a:r>
              <a:rPr lang="nl-NL" sz="6000" b="1" dirty="0">
                <a:solidFill>
                  <a:schemeClr val="tx1">
                    <a:lumMod val="85000"/>
                    <a:lumOff val="15000"/>
                  </a:schemeClr>
                </a:solidFill>
                <a:latin typeface="+mn-lt"/>
              </a:rPr>
              <a:t>Sy ontferming </a:t>
            </a:r>
            <a:r>
              <a:rPr lang="nl-NL" sz="4800" b="1" dirty="0">
                <a:solidFill>
                  <a:schemeClr val="accent1">
                    <a:lumMod val="50000"/>
                  </a:schemeClr>
                </a:solidFill>
                <a:latin typeface="+mn-lt"/>
              </a:rPr>
              <a:t>– by wyse van die afwassing deur </a:t>
            </a:r>
            <a:r>
              <a:rPr lang="nl-NL" sz="6000" b="1" dirty="0">
                <a:solidFill>
                  <a:srgbClr val="422100"/>
                </a:solidFill>
                <a:latin typeface="+mn-lt"/>
              </a:rPr>
              <a:t>die weergeboorte en vernuwing deur die Heilige Gees</a:t>
            </a:r>
            <a:r>
              <a:rPr lang="nl-NL" sz="4800" b="1" dirty="0">
                <a:solidFill>
                  <a:schemeClr val="accent1">
                    <a:lumMod val="50000"/>
                  </a:schemeClr>
                </a:solidFill>
                <a:latin typeface="+mn-lt"/>
              </a:rPr>
              <a:t>, </a:t>
            </a:r>
            <a:br>
              <a:rPr lang="nl-NL" sz="4800" b="1" dirty="0">
                <a:solidFill>
                  <a:schemeClr val="accent1">
                    <a:lumMod val="50000"/>
                  </a:schemeClr>
                </a:solidFill>
                <a:latin typeface="+mn-lt"/>
              </a:rPr>
            </a:br>
            <a:r>
              <a:rPr lang="nl-NL" sz="4800" b="1" dirty="0">
                <a:solidFill>
                  <a:schemeClr val="accent1">
                    <a:lumMod val="50000"/>
                  </a:schemeClr>
                </a:solidFill>
                <a:latin typeface="+mn-lt"/>
              </a:rPr>
              <a:t>6 wat Hy ryklik oor ons uitgegiet het deur </a:t>
            </a:r>
            <a:r>
              <a:rPr lang="nl-NL" sz="6000" b="1" dirty="0">
                <a:solidFill>
                  <a:srgbClr val="006666"/>
                </a:solidFill>
                <a:latin typeface="+mn-lt"/>
              </a:rPr>
              <a:t>Jesus Christus, ons Verlosser</a:t>
            </a:r>
            <a:r>
              <a:rPr lang="nl-NL" sz="4800" b="1" dirty="0">
                <a:solidFill>
                  <a:schemeClr val="accent1">
                    <a:lumMod val="50000"/>
                  </a:schemeClr>
                </a:solidFill>
                <a:latin typeface="+mn-lt"/>
              </a:rPr>
              <a:t>.</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2291856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3C04-5986-5B5D-B092-435724B6DBFB}"/>
              </a:ext>
            </a:extLst>
          </p:cNvPr>
          <p:cNvSpPr>
            <a:spLocks noGrp="1"/>
          </p:cNvSpPr>
          <p:nvPr>
            <p:ph type="title"/>
          </p:nvPr>
        </p:nvSpPr>
        <p:spPr>
          <a:xfrm>
            <a:off x="586854" y="273921"/>
            <a:ext cx="11245755" cy="6097381"/>
          </a:xfrm>
          <a:ln w="38100">
            <a:solidFill>
              <a:schemeClr val="bg2">
                <a:lumMod val="50000"/>
              </a:schemeClr>
            </a:solidFill>
          </a:ln>
        </p:spPr>
        <p:txBody>
          <a:bodyPr>
            <a:normAutofit/>
          </a:bodyPr>
          <a:lstStyle/>
          <a:p>
            <a:pPr algn="ctr"/>
            <a:r>
              <a:rPr lang="nl-NL" sz="4800" dirty="0">
                <a:solidFill>
                  <a:srgbClr val="422100"/>
                </a:solidFill>
                <a:effectLst>
                  <a:outerShdw blurRad="38100" dist="38100" dir="2700000" algn="tl">
                    <a:srgbClr val="000000">
                      <a:alpha val="43137"/>
                    </a:srgbClr>
                  </a:outerShdw>
                </a:effectLst>
                <a:latin typeface="+mn-lt"/>
              </a:rPr>
              <a:t>“[God] het Hom ontferm en die weg tot redding en ewige geluksaligheid geopen. </a:t>
            </a:r>
            <a:r>
              <a:rPr lang="nl-NL" sz="4800" u="sng" dirty="0">
                <a:solidFill>
                  <a:srgbClr val="422100"/>
                </a:solidFill>
                <a:effectLst>
                  <a:outerShdw blurRad="38100" dist="38100" dir="2700000" algn="tl">
                    <a:srgbClr val="000000">
                      <a:alpha val="43137"/>
                    </a:srgbClr>
                  </a:outerShdw>
                </a:effectLst>
                <a:latin typeface="+mn-lt"/>
              </a:rPr>
              <a:t>Die prys van hierdie heilswerk is so hoog dat dit </a:t>
            </a:r>
            <a:r>
              <a:rPr lang="nl-NL" sz="4800" u="sng" dirty="0">
                <a:solidFill>
                  <a:srgbClr val="003366"/>
                </a:solidFill>
                <a:effectLst>
                  <a:outerShdw blurRad="38100" dist="38100" dir="2700000" algn="tl">
                    <a:srgbClr val="000000">
                      <a:alpha val="43137"/>
                    </a:srgbClr>
                  </a:outerShdw>
                </a:effectLst>
                <a:latin typeface="+mn-lt"/>
              </a:rPr>
              <a:t>die volle inset van die Drie-Enige God vereis het</a:t>
            </a:r>
            <a:r>
              <a:rPr lang="nl-NL" sz="4800" dirty="0">
                <a:solidFill>
                  <a:srgbClr val="422100"/>
                </a:solidFill>
                <a:effectLst>
                  <a:outerShdw blurRad="38100" dist="38100" dir="2700000" algn="tl">
                    <a:srgbClr val="000000">
                      <a:alpha val="43137"/>
                    </a:srgbClr>
                  </a:outerShdw>
                </a:effectLst>
                <a:latin typeface="+mn-lt"/>
              </a:rPr>
              <a:t>: Die Vader skenk Sy genadige barmhartigheid, die Seun tree as Middelaar op en die Heilige Gees skenk die wedergeboorte en vernuwing”.</a:t>
            </a:r>
            <a:endParaRPr lang="en-US" sz="4800" i="1" dirty="0">
              <a:solidFill>
                <a:schemeClr val="tx1">
                  <a:lumMod val="85000"/>
                  <a:lumOff val="15000"/>
                </a:schemeClr>
              </a:solidFill>
              <a:effectLst>
                <a:outerShdw blurRad="38100" dist="38100" dir="2700000" algn="tl">
                  <a:srgbClr val="000000">
                    <a:alpha val="43137"/>
                  </a:srgbClr>
                </a:outerShdw>
              </a:effectLst>
              <a:latin typeface="+mn-lt"/>
            </a:endParaRPr>
          </a:p>
        </p:txBody>
      </p:sp>
      <p:pic>
        <p:nvPicPr>
          <p:cNvPr id="8" name="Picture 7">
            <a:extLst>
              <a:ext uri="{FF2B5EF4-FFF2-40B4-BE49-F238E27FC236}">
                <a16:creationId xmlns:a16="http://schemas.microsoft.com/office/drawing/2014/main" id="{6B22F1B3-F40B-404F-11C4-12EFA18BC9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Tree>
    <p:extLst>
      <p:ext uri="{BB962C8B-B14F-4D97-AF65-F5344CB8AC3E}">
        <p14:creationId xmlns:p14="http://schemas.microsoft.com/office/powerpoint/2010/main" val="3531321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198066" y="0"/>
            <a:ext cx="11993934" cy="685800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7 So het ons, </a:t>
            </a:r>
            <a:r>
              <a:rPr lang="nl-NL" sz="6000" b="1" u="sng" dirty="0">
                <a:solidFill>
                  <a:srgbClr val="422100"/>
                </a:solidFill>
                <a:latin typeface="+mn-lt"/>
              </a:rPr>
              <a:t>geregverdig</a:t>
            </a:r>
            <a:r>
              <a:rPr lang="nl-NL" sz="4800" b="1" dirty="0">
                <a:solidFill>
                  <a:schemeClr val="accent1">
                    <a:lumMod val="50000"/>
                  </a:schemeClr>
                </a:solidFill>
                <a:latin typeface="+mn-lt"/>
              </a:rPr>
              <a:t> deur Sy </a:t>
            </a:r>
            <a:r>
              <a:rPr lang="nl-NL" sz="6000" b="1" u="sng" dirty="0">
                <a:solidFill>
                  <a:srgbClr val="422100"/>
                </a:solidFill>
                <a:latin typeface="+mn-lt"/>
              </a:rPr>
              <a:t>genade</a:t>
            </a:r>
            <a:r>
              <a:rPr lang="nl-NL" sz="4800" b="1" dirty="0">
                <a:solidFill>
                  <a:schemeClr val="accent1">
                    <a:lumMod val="50000"/>
                  </a:schemeClr>
                </a:solidFill>
                <a:latin typeface="+mn-lt"/>
              </a:rPr>
              <a:t>, erfgename geword van die </a:t>
            </a:r>
            <a:r>
              <a:rPr lang="nl-NL" sz="6000" b="1" dirty="0">
                <a:solidFill>
                  <a:srgbClr val="003366"/>
                </a:solidFill>
                <a:latin typeface="+mn-lt"/>
              </a:rPr>
              <a:t>ewige lewe </a:t>
            </a:r>
            <a:r>
              <a:rPr lang="nl-NL" sz="4800" b="1" dirty="0">
                <a:solidFill>
                  <a:srgbClr val="003366"/>
                </a:solidFill>
                <a:latin typeface="+mn-lt"/>
              </a:rPr>
              <a:t>waarop ons </a:t>
            </a:r>
            <a:r>
              <a:rPr lang="nl-NL" sz="6000" b="1" dirty="0">
                <a:solidFill>
                  <a:srgbClr val="003366"/>
                </a:solidFill>
                <a:latin typeface="+mn-lt"/>
              </a:rPr>
              <a:t>hoop</a:t>
            </a:r>
            <a:r>
              <a:rPr lang="nl-NL" sz="4800" b="1" dirty="0">
                <a:solidFill>
                  <a:srgbClr val="003366"/>
                </a:solidFill>
                <a:latin typeface="+mn-lt"/>
              </a:rPr>
              <a:t>. 8 Dié uitspraak is betroubaar. Ek wil hê dat jy hierdie dinge moet benadruk, sodat hulle wat in God glo, daarop bedag sal wees om hulle aan </a:t>
            </a:r>
            <a:r>
              <a:rPr lang="nl-NL" sz="6000" b="1" dirty="0">
                <a:solidFill>
                  <a:srgbClr val="003366"/>
                </a:solidFill>
                <a:latin typeface="+mn-lt"/>
              </a:rPr>
              <a:t>goeie werke </a:t>
            </a:r>
            <a:r>
              <a:rPr lang="nl-NL" sz="4800" b="1" dirty="0">
                <a:solidFill>
                  <a:srgbClr val="003366"/>
                </a:solidFill>
                <a:latin typeface="+mn-lt"/>
              </a:rPr>
              <a:t>toe te wy. Hierdie dinge is goed </a:t>
            </a:r>
            <a:br>
              <a:rPr lang="nl-NL" sz="4800" b="1" dirty="0">
                <a:solidFill>
                  <a:srgbClr val="003366"/>
                </a:solidFill>
                <a:latin typeface="+mn-lt"/>
              </a:rPr>
            </a:br>
            <a:r>
              <a:rPr lang="nl-NL" sz="4800" b="1" dirty="0">
                <a:solidFill>
                  <a:srgbClr val="003366"/>
                </a:solidFill>
                <a:latin typeface="+mn-lt"/>
              </a:rPr>
              <a:t>en voordelig vir die mense</a:t>
            </a:r>
            <a:r>
              <a:rPr lang="nl-NL" sz="4800" b="1" dirty="0">
                <a:solidFill>
                  <a:schemeClr val="accent1">
                    <a:lumMod val="50000"/>
                  </a:schemeClr>
                </a:solidFill>
                <a:latin typeface="+mn-lt"/>
              </a:rPr>
              <a:t>. </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3721840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198066" y="0"/>
            <a:ext cx="11993934" cy="685800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7 So het ons, </a:t>
            </a:r>
            <a:r>
              <a:rPr lang="nl-NL" sz="6000" b="1" dirty="0">
                <a:solidFill>
                  <a:srgbClr val="003366"/>
                </a:solidFill>
                <a:latin typeface="+mn-lt"/>
              </a:rPr>
              <a:t>geregverdig</a:t>
            </a:r>
            <a:r>
              <a:rPr lang="nl-NL" sz="4800" b="1" dirty="0">
                <a:solidFill>
                  <a:srgbClr val="003366"/>
                </a:solidFill>
                <a:latin typeface="+mn-lt"/>
              </a:rPr>
              <a:t> deur Sy </a:t>
            </a:r>
            <a:r>
              <a:rPr lang="nl-NL" sz="6000" b="1" dirty="0">
                <a:solidFill>
                  <a:srgbClr val="003366"/>
                </a:solidFill>
                <a:latin typeface="+mn-lt"/>
              </a:rPr>
              <a:t>genade</a:t>
            </a:r>
            <a:r>
              <a:rPr lang="nl-NL" sz="4800" b="1" dirty="0">
                <a:solidFill>
                  <a:srgbClr val="003366"/>
                </a:solidFill>
                <a:latin typeface="+mn-lt"/>
              </a:rPr>
              <a:t>, erfgename geword van die </a:t>
            </a:r>
            <a:r>
              <a:rPr lang="nl-NL" sz="6000" b="1" u="sng" dirty="0">
                <a:solidFill>
                  <a:schemeClr val="tx1">
                    <a:lumMod val="85000"/>
                    <a:lumOff val="15000"/>
                  </a:schemeClr>
                </a:solidFill>
                <a:latin typeface="+mn-lt"/>
              </a:rPr>
              <a:t>ewige lewe</a:t>
            </a:r>
            <a:r>
              <a:rPr lang="nl-NL" sz="6000" b="1" dirty="0">
                <a:solidFill>
                  <a:schemeClr val="tx1">
                    <a:lumMod val="85000"/>
                    <a:lumOff val="15000"/>
                  </a:schemeClr>
                </a:solidFill>
                <a:latin typeface="+mn-lt"/>
              </a:rPr>
              <a:t> </a:t>
            </a:r>
            <a:r>
              <a:rPr lang="nl-NL" sz="4800" b="1" dirty="0">
                <a:solidFill>
                  <a:schemeClr val="accent1">
                    <a:lumMod val="50000"/>
                  </a:schemeClr>
                </a:solidFill>
                <a:latin typeface="+mn-lt"/>
              </a:rPr>
              <a:t>waarop ons </a:t>
            </a:r>
            <a:r>
              <a:rPr lang="nl-NL" sz="6000" b="1" u="sng" dirty="0">
                <a:solidFill>
                  <a:schemeClr val="tx1">
                    <a:lumMod val="85000"/>
                    <a:lumOff val="15000"/>
                  </a:schemeClr>
                </a:solidFill>
                <a:latin typeface="+mn-lt"/>
              </a:rPr>
              <a:t>hoop</a:t>
            </a:r>
            <a:r>
              <a:rPr lang="nl-NL" sz="4800" b="1" dirty="0">
                <a:solidFill>
                  <a:schemeClr val="accent1">
                    <a:lumMod val="50000"/>
                  </a:schemeClr>
                </a:solidFill>
                <a:latin typeface="+mn-lt"/>
              </a:rPr>
              <a:t>. 8 Dié uitspraak is betroubaar. Ek wil hê dat jy hierdie dinge moet benadruk, sodat hulle wat in God glo, daarop bedag sal wees om hulle aan </a:t>
            </a:r>
            <a:r>
              <a:rPr lang="nl-NL" sz="6000" b="1" dirty="0">
                <a:solidFill>
                  <a:srgbClr val="003366"/>
                </a:solidFill>
                <a:latin typeface="+mn-lt"/>
              </a:rPr>
              <a:t>goeie werke </a:t>
            </a:r>
            <a:r>
              <a:rPr lang="nl-NL" sz="4800" b="1" dirty="0">
                <a:solidFill>
                  <a:schemeClr val="accent1">
                    <a:lumMod val="50000"/>
                  </a:schemeClr>
                </a:solidFill>
                <a:latin typeface="+mn-lt"/>
              </a:rPr>
              <a:t>toe te wy. Hierdie dinge is goed </a:t>
            </a:r>
            <a:br>
              <a:rPr lang="nl-NL" sz="4800" b="1" dirty="0">
                <a:solidFill>
                  <a:schemeClr val="accent1">
                    <a:lumMod val="50000"/>
                  </a:schemeClr>
                </a:solidFill>
                <a:latin typeface="+mn-lt"/>
              </a:rPr>
            </a:br>
            <a:r>
              <a:rPr lang="nl-NL" sz="4800" b="1" dirty="0">
                <a:solidFill>
                  <a:schemeClr val="accent1">
                    <a:lumMod val="50000"/>
                  </a:schemeClr>
                </a:solidFill>
                <a:latin typeface="+mn-lt"/>
              </a:rPr>
              <a:t>en voordelig vir die mense. </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4004558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198066" y="-88490"/>
            <a:ext cx="11993934" cy="6946490"/>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7 </a:t>
            </a:r>
            <a:r>
              <a:rPr lang="nl-NL" sz="4800" b="1" dirty="0">
                <a:solidFill>
                  <a:srgbClr val="003366"/>
                </a:solidFill>
                <a:latin typeface="+mn-lt"/>
              </a:rPr>
              <a:t>So het ons, </a:t>
            </a:r>
            <a:r>
              <a:rPr lang="nl-NL" sz="6000" b="1" dirty="0">
                <a:solidFill>
                  <a:srgbClr val="003366"/>
                </a:solidFill>
                <a:latin typeface="+mn-lt"/>
              </a:rPr>
              <a:t>geregverdig</a:t>
            </a:r>
            <a:r>
              <a:rPr lang="nl-NL" sz="4800" b="1" dirty="0">
                <a:solidFill>
                  <a:srgbClr val="003366"/>
                </a:solidFill>
                <a:latin typeface="+mn-lt"/>
              </a:rPr>
              <a:t> deur Sy </a:t>
            </a:r>
            <a:r>
              <a:rPr lang="nl-NL" sz="6000" b="1" dirty="0">
                <a:solidFill>
                  <a:srgbClr val="003366"/>
                </a:solidFill>
                <a:latin typeface="+mn-lt"/>
              </a:rPr>
              <a:t>genade</a:t>
            </a:r>
            <a:r>
              <a:rPr lang="nl-NL" sz="4800" b="1" dirty="0">
                <a:solidFill>
                  <a:srgbClr val="003366"/>
                </a:solidFill>
                <a:latin typeface="+mn-lt"/>
              </a:rPr>
              <a:t>, erfgename geword van die </a:t>
            </a:r>
            <a:r>
              <a:rPr lang="nl-NL" sz="6000" b="1" dirty="0">
                <a:solidFill>
                  <a:srgbClr val="003366"/>
                </a:solidFill>
                <a:latin typeface="+mn-lt"/>
              </a:rPr>
              <a:t>ewige lewe </a:t>
            </a:r>
            <a:r>
              <a:rPr lang="nl-NL" sz="4800" b="1" dirty="0">
                <a:solidFill>
                  <a:srgbClr val="003366"/>
                </a:solidFill>
                <a:latin typeface="+mn-lt"/>
              </a:rPr>
              <a:t>waarop ons </a:t>
            </a:r>
            <a:r>
              <a:rPr lang="nl-NL" sz="6000" b="1" dirty="0">
                <a:solidFill>
                  <a:srgbClr val="003366"/>
                </a:solidFill>
                <a:latin typeface="+mn-lt"/>
              </a:rPr>
              <a:t>hoop</a:t>
            </a:r>
            <a:r>
              <a:rPr lang="nl-NL" sz="4800" b="1" dirty="0">
                <a:solidFill>
                  <a:srgbClr val="003366"/>
                </a:solidFill>
                <a:latin typeface="+mn-lt"/>
              </a:rPr>
              <a:t>. </a:t>
            </a:r>
            <a:r>
              <a:rPr lang="nl-NL" sz="4800" b="1" dirty="0">
                <a:solidFill>
                  <a:schemeClr val="accent1">
                    <a:lumMod val="50000"/>
                  </a:schemeClr>
                </a:solidFill>
                <a:latin typeface="+mn-lt"/>
              </a:rPr>
              <a:t>8 Dié uitspraak is betroubaar. Ek wil hê dat jy hierdie dinge moet benadruk, sodat hulle wat in God glo, daarop bedag sal wees om hulle aan </a:t>
            </a:r>
            <a:r>
              <a:rPr lang="nl-NL" sz="6000" b="1" u="sng" dirty="0">
                <a:solidFill>
                  <a:srgbClr val="006666"/>
                </a:solidFill>
                <a:latin typeface="+mn-lt"/>
              </a:rPr>
              <a:t>goeie werke </a:t>
            </a:r>
            <a:r>
              <a:rPr lang="nl-NL" sz="4800" b="1" dirty="0">
                <a:solidFill>
                  <a:schemeClr val="accent1">
                    <a:lumMod val="50000"/>
                  </a:schemeClr>
                </a:solidFill>
                <a:latin typeface="+mn-lt"/>
              </a:rPr>
              <a:t>toe te wy. Hierdie dinge is goed </a:t>
            </a:r>
            <a:br>
              <a:rPr lang="nl-NL" sz="4800" b="1" dirty="0">
                <a:solidFill>
                  <a:schemeClr val="accent1">
                    <a:lumMod val="50000"/>
                  </a:schemeClr>
                </a:solidFill>
                <a:latin typeface="+mn-lt"/>
              </a:rPr>
            </a:br>
            <a:r>
              <a:rPr lang="nl-NL" sz="4800" b="1" dirty="0">
                <a:solidFill>
                  <a:schemeClr val="accent1">
                    <a:lumMod val="50000"/>
                  </a:schemeClr>
                </a:solidFill>
                <a:latin typeface="+mn-lt"/>
              </a:rPr>
              <a:t>en voordelig vir die mense. </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4227360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887200" cy="6806214"/>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9 </a:t>
            </a:r>
            <a:r>
              <a:rPr lang="nl-NL" sz="6000" b="1" u="sng" dirty="0">
                <a:solidFill>
                  <a:srgbClr val="422100"/>
                </a:solidFill>
                <a:latin typeface="+mn-lt"/>
              </a:rPr>
              <a:t>Vermy</a:t>
            </a:r>
            <a:r>
              <a:rPr lang="nl-NL" sz="4800" b="1" dirty="0">
                <a:solidFill>
                  <a:schemeClr val="accent1">
                    <a:lumMod val="50000"/>
                  </a:schemeClr>
                </a:solidFill>
                <a:latin typeface="+mn-lt"/>
              </a:rPr>
              <a:t> egter onsinnige dispute en geslagsregisters en stryery en haarklowery oor die wet, want dit is </a:t>
            </a:r>
            <a:r>
              <a:rPr lang="nl-NL" sz="6000" b="1" u="sng" dirty="0">
                <a:solidFill>
                  <a:srgbClr val="422100"/>
                </a:solidFill>
                <a:latin typeface="+mn-lt"/>
              </a:rPr>
              <a:t>nutteloos</a:t>
            </a:r>
            <a:r>
              <a:rPr lang="nl-NL" sz="4800" b="1" dirty="0">
                <a:solidFill>
                  <a:schemeClr val="accent1">
                    <a:lumMod val="50000"/>
                  </a:schemeClr>
                </a:solidFill>
                <a:latin typeface="+mn-lt"/>
              </a:rPr>
              <a:t> en </a:t>
            </a:r>
            <a:r>
              <a:rPr lang="nl-NL" sz="6000" b="1" u="sng" dirty="0">
                <a:solidFill>
                  <a:srgbClr val="422100"/>
                </a:solidFill>
                <a:latin typeface="+mn-lt"/>
              </a:rPr>
              <a:t>sinloos</a:t>
            </a:r>
            <a:r>
              <a:rPr lang="nl-NL" sz="4800" b="1" dirty="0">
                <a:solidFill>
                  <a:schemeClr val="accent1">
                    <a:lumMod val="50000"/>
                  </a:schemeClr>
                </a:solidFill>
                <a:latin typeface="+mn-lt"/>
              </a:rPr>
              <a:t>. 10 As iemand verdeeldheid saai, wys hom ná 'n </a:t>
            </a:r>
            <a:r>
              <a:rPr lang="nl-NL" sz="6000" b="1" dirty="0">
                <a:solidFill>
                  <a:srgbClr val="003366"/>
                </a:solidFill>
                <a:latin typeface="+mn-lt"/>
              </a:rPr>
              <a:t>eerste en tweede vermaning </a:t>
            </a:r>
            <a:r>
              <a:rPr lang="nl-NL" sz="4800" b="1" dirty="0">
                <a:solidFill>
                  <a:srgbClr val="003366"/>
                </a:solidFill>
                <a:latin typeface="+mn-lt"/>
              </a:rPr>
              <a:t>weg, 11 omdat </a:t>
            </a:r>
            <a:r>
              <a:rPr lang="nl-NL" sz="4800" b="1" dirty="0">
                <a:solidFill>
                  <a:schemeClr val="accent1">
                    <a:lumMod val="50000"/>
                  </a:schemeClr>
                </a:solidFill>
                <a:latin typeface="+mn-lt"/>
              </a:rPr>
              <a:t>jy weet dat so 'n persoon op 'n verkeerde pad is en </a:t>
            </a:r>
            <a:br>
              <a:rPr lang="nl-NL" sz="4800" b="1" dirty="0">
                <a:solidFill>
                  <a:schemeClr val="accent1">
                    <a:lumMod val="50000"/>
                  </a:schemeClr>
                </a:solidFill>
                <a:latin typeface="+mn-lt"/>
              </a:rPr>
            </a:br>
            <a:r>
              <a:rPr lang="nl-NL" sz="4800" b="1" dirty="0">
                <a:solidFill>
                  <a:schemeClr val="accent1">
                    <a:lumMod val="50000"/>
                  </a:schemeClr>
                </a:solidFill>
                <a:latin typeface="+mn-lt"/>
              </a:rPr>
              <a:t>sonde doen; hy veroordeel homself.</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1033065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6"/>
            <a:ext cx="11887200" cy="6806214"/>
          </a:xfrm>
        </p:spPr>
        <p:txBody>
          <a:bodyPr>
            <a:noAutofit/>
          </a:bodyPr>
          <a:lstStyle/>
          <a:p>
            <a:r>
              <a:rPr lang="nl-NL" b="1" dirty="0">
                <a:solidFill>
                  <a:schemeClr val="accent1">
                    <a:lumMod val="50000"/>
                  </a:schemeClr>
                </a:solidFill>
                <a:latin typeface="+mn-lt"/>
              </a:rPr>
              <a:t>										</a:t>
            </a:r>
            <a:r>
              <a:rPr lang="nl-NL" sz="5400" b="1" dirty="0">
                <a:solidFill>
                  <a:srgbClr val="006666"/>
                </a:solidFill>
                <a:latin typeface="+mn-lt"/>
              </a:rPr>
              <a:t>TITUS 3</a:t>
            </a:r>
            <a:br>
              <a:rPr lang="nl-NL" sz="5400" b="1" dirty="0">
                <a:solidFill>
                  <a:srgbClr val="006666"/>
                </a:solidFill>
                <a:latin typeface="+mn-lt"/>
              </a:rPr>
            </a:br>
            <a:r>
              <a:rPr lang="nl-NL" sz="4800" b="1" dirty="0">
                <a:solidFill>
                  <a:schemeClr val="accent1">
                    <a:lumMod val="50000"/>
                  </a:schemeClr>
                </a:solidFill>
                <a:latin typeface="+mn-lt"/>
              </a:rPr>
              <a:t>9 </a:t>
            </a:r>
            <a:r>
              <a:rPr lang="nl-NL" sz="6000" b="1" dirty="0">
                <a:solidFill>
                  <a:srgbClr val="003366"/>
                </a:solidFill>
                <a:latin typeface="+mn-lt"/>
              </a:rPr>
              <a:t>Vermy</a:t>
            </a:r>
            <a:r>
              <a:rPr lang="nl-NL" sz="4800" b="1" dirty="0">
                <a:solidFill>
                  <a:srgbClr val="003366"/>
                </a:solidFill>
                <a:latin typeface="+mn-lt"/>
              </a:rPr>
              <a:t> egter onsinnige dispute en geslagsregisters en stryery en haarklowery oor die wet, want dit is </a:t>
            </a:r>
            <a:r>
              <a:rPr lang="nl-NL" sz="6000" b="1" dirty="0">
                <a:solidFill>
                  <a:srgbClr val="003366"/>
                </a:solidFill>
                <a:latin typeface="+mn-lt"/>
              </a:rPr>
              <a:t>nutteloos</a:t>
            </a:r>
            <a:r>
              <a:rPr lang="nl-NL" sz="4800" b="1" dirty="0">
                <a:solidFill>
                  <a:srgbClr val="003366"/>
                </a:solidFill>
                <a:latin typeface="+mn-lt"/>
              </a:rPr>
              <a:t> en </a:t>
            </a:r>
            <a:r>
              <a:rPr lang="nl-NL" sz="6000" b="1" dirty="0">
                <a:solidFill>
                  <a:srgbClr val="003366"/>
                </a:solidFill>
                <a:latin typeface="+mn-lt"/>
              </a:rPr>
              <a:t>sinloos</a:t>
            </a:r>
            <a:r>
              <a:rPr lang="nl-NL" sz="4800" b="1" dirty="0">
                <a:solidFill>
                  <a:srgbClr val="003366"/>
                </a:solidFill>
                <a:latin typeface="+mn-lt"/>
              </a:rPr>
              <a:t>. </a:t>
            </a:r>
            <a:r>
              <a:rPr lang="nl-NL" sz="4800" b="1" dirty="0">
                <a:solidFill>
                  <a:schemeClr val="accent1">
                    <a:lumMod val="50000"/>
                  </a:schemeClr>
                </a:solidFill>
                <a:latin typeface="+mn-lt"/>
              </a:rPr>
              <a:t>10 As iemand verdeeldheid saai, wys hom ná 'n </a:t>
            </a:r>
            <a:r>
              <a:rPr lang="nl-NL" sz="6000" b="1" u="sng" dirty="0">
                <a:solidFill>
                  <a:srgbClr val="006666"/>
                </a:solidFill>
                <a:latin typeface="+mn-lt"/>
              </a:rPr>
              <a:t>eerste en tweede vermaning</a:t>
            </a:r>
            <a:r>
              <a:rPr lang="nl-NL" sz="6000" b="1" dirty="0">
                <a:solidFill>
                  <a:schemeClr val="accent1">
                    <a:lumMod val="50000"/>
                  </a:schemeClr>
                </a:solidFill>
                <a:latin typeface="+mn-lt"/>
              </a:rPr>
              <a:t> </a:t>
            </a:r>
            <a:r>
              <a:rPr lang="nl-NL" sz="4800" b="1" dirty="0">
                <a:solidFill>
                  <a:schemeClr val="accent1">
                    <a:lumMod val="50000"/>
                  </a:schemeClr>
                </a:solidFill>
                <a:latin typeface="+mn-lt"/>
              </a:rPr>
              <a:t>weg, 11 omdat jy weet dat so 'n persoon op 'n verkeerde pad is en </a:t>
            </a:r>
            <a:br>
              <a:rPr lang="nl-NL" sz="4800" b="1" dirty="0">
                <a:solidFill>
                  <a:schemeClr val="accent1">
                    <a:lumMod val="50000"/>
                  </a:schemeClr>
                </a:solidFill>
                <a:latin typeface="+mn-lt"/>
              </a:rPr>
            </a:br>
            <a:r>
              <a:rPr lang="nl-NL" sz="4800" b="1" dirty="0">
                <a:solidFill>
                  <a:schemeClr val="accent1">
                    <a:lumMod val="50000"/>
                  </a:schemeClr>
                </a:solidFill>
                <a:latin typeface="+mn-lt"/>
              </a:rPr>
              <a:t>sonde doen; hy veroordeel homself.</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998623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6FA3BC-35C8-7F21-467B-03411B302F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43772" y="5601698"/>
            <a:ext cx="1050162" cy="1059376"/>
          </a:xfrm>
          <a:prstGeom prst="rect">
            <a:avLst/>
          </a:prstGeom>
        </p:spPr>
      </p:pic>
      <p:sp>
        <p:nvSpPr>
          <p:cNvPr id="6" name="Title 5">
            <a:extLst>
              <a:ext uri="{FF2B5EF4-FFF2-40B4-BE49-F238E27FC236}">
                <a16:creationId xmlns:a16="http://schemas.microsoft.com/office/drawing/2014/main" id="{0711B1A6-1BB6-BF9F-58B6-3116DA6226C3}"/>
              </a:ext>
            </a:extLst>
          </p:cNvPr>
          <p:cNvSpPr>
            <a:spLocks noGrp="1"/>
          </p:cNvSpPr>
          <p:nvPr>
            <p:ph type="title"/>
          </p:nvPr>
        </p:nvSpPr>
        <p:spPr>
          <a:xfrm>
            <a:off x="304800" y="51787"/>
            <a:ext cx="11677650" cy="1801728"/>
          </a:xfrm>
        </p:spPr>
        <p:txBody>
          <a:bodyPr>
            <a:normAutofit/>
          </a:bodyPr>
          <a:lstStyle/>
          <a:p>
            <a:pPr algn="ctr"/>
            <a:r>
              <a:rPr lang="en-US" sz="6000" dirty="0">
                <a:solidFill>
                  <a:srgbClr val="006666"/>
                </a:solidFill>
                <a:effectLst>
                  <a:outerShdw blurRad="38100" dist="38100" dir="2700000" algn="tl">
                    <a:srgbClr val="000000">
                      <a:alpha val="43137"/>
                    </a:srgbClr>
                  </a:outerShdw>
                </a:effectLst>
                <a:latin typeface="Franklin Gothic Medium" panose="020B0603020102020204" pitchFamily="34" charset="0"/>
              </a:rPr>
              <a:t>God, </a:t>
            </a:r>
            <a:r>
              <a:rPr lang="en-US" sz="6000" dirty="0" err="1">
                <a:solidFill>
                  <a:srgbClr val="006666"/>
                </a:solidFill>
                <a:effectLst>
                  <a:outerShdw blurRad="38100" dist="38100" dir="2700000" algn="tl">
                    <a:srgbClr val="000000">
                      <a:alpha val="43137"/>
                    </a:srgbClr>
                  </a:outerShdw>
                </a:effectLst>
                <a:latin typeface="Franklin Gothic Medium" panose="020B0603020102020204" pitchFamily="34" charset="0"/>
              </a:rPr>
              <a:t>ons</a:t>
            </a:r>
            <a:r>
              <a:rPr lang="en-US" sz="6000" dirty="0">
                <a:solidFill>
                  <a:srgbClr val="006666"/>
                </a:solidFill>
                <a:effectLst>
                  <a:outerShdw blurRad="38100" dist="38100" dir="2700000" algn="tl">
                    <a:srgbClr val="000000">
                      <a:alpha val="43137"/>
                    </a:srgbClr>
                  </a:outerShdw>
                </a:effectLst>
                <a:latin typeface="Franklin Gothic Medium" panose="020B0603020102020204" pitchFamily="34" charset="0"/>
              </a:rPr>
              <a:t> Herder, </a:t>
            </a:r>
            <a:r>
              <a:rPr lang="en-US" sz="6000" dirty="0" err="1">
                <a:solidFill>
                  <a:srgbClr val="006666"/>
                </a:solidFill>
                <a:effectLst>
                  <a:outerShdw blurRad="38100" dist="38100" dir="2700000" algn="tl">
                    <a:srgbClr val="000000">
                      <a:alpha val="43137"/>
                    </a:srgbClr>
                  </a:outerShdw>
                </a:effectLst>
                <a:latin typeface="Franklin Gothic Medium" panose="020B0603020102020204" pitchFamily="34" charset="0"/>
              </a:rPr>
              <a:t>sorg</a:t>
            </a:r>
            <a:r>
              <a:rPr lang="en-US" sz="6000" dirty="0">
                <a:solidFill>
                  <a:srgbClr val="006666"/>
                </a:solidFill>
                <a:effectLst>
                  <a:outerShdw blurRad="38100" dist="38100" dir="2700000" algn="tl">
                    <a:srgbClr val="000000">
                      <a:alpha val="43137"/>
                    </a:srgbClr>
                  </a:outerShdw>
                </a:effectLst>
                <a:latin typeface="Franklin Gothic Medium" panose="020B0603020102020204" pitchFamily="34" charset="0"/>
              </a:rPr>
              <a:t> </a:t>
            </a:r>
            <a:r>
              <a:rPr lang="en-US" sz="6000" dirty="0" err="1">
                <a:solidFill>
                  <a:srgbClr val="006666"/>
                </a:solidFill>
                <a:effectLst>
                  <a:outerShdw blurRad="38100" dist="38100" dir="2700000" algn="tl">
                    <a:srgbClr val="000000">
                      <a:alpha val="43137"/>
                    </a:srgbClr>
                  </a:outerShdw>
                </a:effectLst>
                <a:latin typeface="Franklin Gothic Medium" panose="020B0603020102020204" pitchFamily="34" charset="0"/>
              </a:rPr>
              <a:t>vir</a:t>
            </a:r>
            <a:r>
              <a:rPr lang="en-US" sz="6000" dirty="0">
                <a:solidFill>
                  <a:srgbClr val="006666"/>
                </a:solidFill>
                <a:effectLst>
                  <a:outerShdw blurRad="38100" dist="38100" dir="2700000" algn="tl">
                    <a:srgbClr val="000000">
                      <a:alpha val="43137"/>
                    </a:srgbClr>
                  </a:outerShdw>
                </a:effectLst>
                <a:latin typeface="Franklin Gothic Medium" panose="020B0603020102020204" pitchFamily="34" charset="0"/>
              </a:rPr>
              <a:t> </a:t>
            </a:r>
            <a:br>
              <a:rPr lang="en-US" sz="6000" dirty="0">
                <a:solidFill>
                  <a:srgbClr val="006666"/>
                </a:solidFill>
                <a:effectLst>
                  <a:outerShdw blurRad="38100" dist="38100" dir="2700000" algn="tl">
                    <a:srgbClr val="000000">
                      <a:alpha val="43137"/>
                    </a:srgbClr>
                  </a:outerShdw>
                </a:effectLst>
                <a:latin typeface="Franklin Gothic Medium" panose="020B0603020102020204" pitchFamily="34" charset="0"/>
              </a:rPr>
            </a:br>
            <a:r>
              <a:rPr lang="en-US" sz="6000" dirty="0">
                <a:solidFill>
                  <a:srgbClr val="006666"/>
                </a:solidFill>
                <a:effectLst>
                  <a:outerShdw blurRad="38100" dist="38100" dir="2700000" algn="tl">
                    <a:srgbClr val="000000">
                      <a:alpha val="43137"/>
                    </a:srgbClr>
                  </a:outerShdw>
                </a:effectLst>
                <a:latin typeface="Franklin Gothic Medium" panose="020B0603020102020204" pitchFamily="34" charset="0"/>
              </a:rPr>
              <a:t>al Sy </a:t>
            </a:r>
            <a:r>
              <a:rPr lang="en-US" sz="6000" dirty="0" err="1">
                <a:solidFill>
                  <a:srgbClr val="006666"/>
                </a:solidFill>
                <a:effectLst>
                  <a:outerShdw blurRad="38100" dist="38100" dir="2700000" algn="tl">
                    <a:srgbClr val="000000">
                      <a:alpha val="43137"/>
                    </a:srgbClr>
                  </a:outerShdw>
                </a:effectLst>
                <a:latin typeface="Franklin Gothic Medium" panose="020B0603020102020204" pitchFamily="34" charset="0"/>
              </a:rPr>
              <a:t>skape</a:t>
            </a:r>
            <a:r>
              <a:rPr lang="en-US" sz="6000" dirty="0">
                <a:solidFill>
                  <a:srgbClr val="006666"/>
                </a:solidFill>
                <a:effectLst>
                  <a:outerShdw blurRad="38100" dist="38100" dir="2700000" algn="tl">
                    <a:srgbClr val="000000">
                      <a:alpha val="43137"/>
                    </a:srgbClr>
                  </a:outerShdw>
                </a:effectLst>
                <a:latin typeface="Franklin Gothic Medium" panose="020B0603020102020204" pitchFamily="34" charset="0"/>
              </a:rPr>
              <a:t> in al Sy </a:t>
            </a:r>
            <a:r>
              <a:rPr lang="en-US" sz="6000" dirty="0" err="1">
                <a:solidFill>
                  <a:srgbClr val="006666"/>
                </a:solidFill>
                <a:effectLst>
                  <a:outerShdw blurRad="38100" dist="38100" dir="2700000" algn="tl">
                    <a:srgbClr val="000000">
                      <a:alpha val="43137"/>
                    </a:srgbClr>
                  </a:outerShdw>
                </a:effectLst>
                <a:latin typeface="Franklin Gothic Medium" panose="020B0603020102020204" pitchFamily="34" charset="0"/>
              </a:rPr>
              <a:t>krale</a:t>
            </a:r>
            <a:endParaRPr lang="en-US" i="1" dirty="0">
              <a:solidFill>
                <a:schemeClr val="tx1">
                  <a:lumMod val="85000"/>
                  <a:lumOff val="15000"/>
                </a:schemeClr>
              </a:solidFill>
              <a:effectLst>
                <a:outerShdw blurRad="38100" dist="38100" dir="2700000" algn="tl">
                  <a:srgbClr val="000000">
                    <a:alpha val="43137"/>
                  </a:srgbClr>
                </a:outerShdw>
              </a:effectLst>
              <a:latin typeface="Glacial Indifference" pitchFamily="50" charset="0"/>
            </a:endParaRPr>
          </a:p>
        </p:txBody>
      </p:sp>
      <p:graphicFrame>
        <p:nvGraphicFramePr>
          <p:cNvPr id="2" name="Content Placeholder 4">
            <a:extLst>
              <a:ext uri="{FF2B5EF4-FFF2-40B4-BE49-F238E27FC236}">
                <a16:creationId xmlns:a16="http://schemas.microsoft.com/office/drawing/2014/main" id="{A2764131-5142-7256-72EA-E6DDDCBDD1F7}"/>
              </a:ext>
            </a:extLst>
          </p:cNvPr>
          <p:cNvGraphicFramePr>
            <a:graphicFrameLocks noGrp="1"/>
          </p:cNvGraphicFramePr>
          <p:nvPr>
            <p:ph idx="1"/>
            <p:extLst>
              <p:ext uri="{D42A27DB-BD31-4B8C-83A1-F6EECF244321}">
                <p14:modId xmlns:p14="http://schemas.microsoft.com/office/powerpoint/2010/main" val="506058548"/>
              </p:ext>
            </p:extLst>
          </p:nvPr>
        </p:nvGraphicFramePr>
        <p:xfrm>
          <a:off x="0" y="1556951"/>
          <a:ext cx="12192000" cy="4143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579962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Franklin Gothic Heavy"/>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5903</TotalTime>
  <Words>1427</Words>
  <Application>Microsoft Office PowerPoint</Application>
  <PresentationFormat>Widescreen</PresentationFormat>
  <Paragraphs>74</Paragraphs>
  <Slides>29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Antique Olive</vt:lpstr>
      <vt:lpstr>Arial</vt:lpstr>
      <vt:lpstr>Franklin Gothic Heavy</vt:lpstr>
      <vt:lpstr>Franklin Gothic Medium</vt:lpstr>
      <vt:lpstr>Glacial Indifference</vt:lpstr>
      <vt:lpstr>1_Office Theme</vt:lpstr>
      <vt:lpstr>14_Default Design</vt:lpstr>
      <vt:lpstr>PowerPoint Presentation</vt:lpstr>
      <vt:lpstr>Johannes 10:1-16  Jesus, ons Herder</vt:lpstr>
      <vt:lpstr>        JOHANNES 10 11 Ek is die goeie herder.  Die goeie herder lê sy lewe af vir die skape.       </vt:lpstr>
      <vt:lpstr>        JOHANNES 10 7 Jesus het toe weer gesê: “Amen, amen, Ek sê vir julle: Ek is die deur vir die skape.  8 Almal wat voor My gekom het, is diewe en rowers; die skape het egter nie na hulle geluister nie.  9 Ek is die deur; as iemand deur My ingaan, sal hy gered word en hy sal ingaan en uitgaan en weiding vind. </vt:lpstr>
      <vt:lpstr>PowerPoint Presentation</vt:lpstr>
      <vt:lpstr>         JESUS, ONS HERDER 9 Ek is die deur; as iemand deur My ingaan, sal hy gered word en hy sal ingaan en uitgaan en weiding vind. </vt:lpstr>
      <vt:lpstr>        JOHANNES 10 16 Ek het ook ander skape  wat nie van hierdie kraal is nie.  Hulle moet Ek ook lei,  en hulle sal na My stem luister,  en daar sal een kudde wees, en een herder.    </vt:lpstr>
      <vt:lpstr>Die lewe binne en buite die kraal</vt:lpstr>
      <vt:lpstr>Die lewe binne en buite die kraal</vt:lpstr>
      <vt:lpstr>Die lewe binne en buite die kraal</vt:lpstr>
      <vt:lpstr>Johannes 10:1-16  God, ons Herder,  sorg vir al Sy skape  in al Sy krale</vt:lpstr>
      <vt:lpstr>        EFESIËRS 4 11  Hy het sommige as apostels, ander as profete, ander as evangeliste, en ander as herders en leraars gegee,  12 om die heiliges toe te rus vir hulle dienswerk, om die liggaam van Christus op te bou.   </vt:lpstr>
      <vt:lpstr>God, ons Herder, sorg vir al Sy skape in al Sy krale  Moses in Egipte en die woestyn: eerbied vir God Debora in Israel: wysheid Ester voor koning Ahasveros: geregtigheid Paulus aan Timoteus in Efese en    aan Titus in Krete: herderlike sorg Petrus vanuit Rome: lyding Johannes vanuit Efese: God se liefde Jakobus vanuit Jerusalem: wysheid</vt:lpstr>
      <vt:lpstr>Titus 3:1-11  God, ons Herder,  sorg vir al Sy skape  in al Sy krale</vt:lpstr>
      <vt:lpstr>TITUS 3:1-11</vt:lpstr>
      <vt:lpstr>          TITUS 3 1 Herinner hulle daaraan om aan die owerheid en alle gesag onderdanig te wees, om gehoorsaam te wees en bereid tot elke goeie werk,  2 niemand te belaster nie, om nie bakleierig te wees nie, maar vriendelik, en om ware sagmoedigheid te betoon  aan alle mense. </vt:lpstr>
      <vt:lpstr>          TITUS 3 1 Herinner hulle daaraan om aan die owerheid en alle gesag onderdanig te wees, om gehoorsaam te wees en bereid tot elke goeie werk,  2 niemand te belaster nie, om nie bakleierig te wees nie, maar vriendelik, en om ware sagmoedigheid te betoon  aan alle mense. </vt:lpstr>
      <vt:lpstr>          TITUS 3 1 Herinner hulle daaraan om aan die owerheid en alle gesag onderdanig te wees, om gehoorsaam te wees en bereid tot elke goeie werk,  2 niemand te belaster nie, om nie bakleierig te wees nie, maar vriendelik, en om ware sagmoedigheid te  betoon aan alle mense. </vt:lpstr>
      <vt:lpstr>          TITUS 3 1 Herinner hulle daaraan om aan die owerheid en alle gesag onderdanig te wees, om gehoorsaam te wees en bereid tot elke goeie werk,  2 niemand te belaster nie, om nie bakleierig te wees nie, maar vriendelik, en om ware sagmoedigheid te betoon  aan alle mense. </vt:lpstr>
      <vt:lpstr>          TITUS 3 3 Want ons was ook voorheen onverstandig, ongehoorsaam, verdwaal, verslaaf aan allerlei begeertes en luste.  Ons het in kwaadwilligheid en naywer geleef, ons was haatlik en het mekaar gehaat. 4 Maar toe die goedheid en menseliefde van God, ons Verlosser, verskyn, 5 het Hy ons verlos. . .</vt:lpstr>
      <vt:lpstr>          TITUS 3 3 Want ons was ook voorheen onverstandig, ongehoorsaam, verdwaal, verslaaf aan allerlei begeertes en luste.  Ons het in kwaadwilligheid en naywer geleef, ons was haatlik en het mekaar gehaat. 4 Maar toe die goedheid en menseliefde van God, ons Verlosser, verskyn, 5 het Hy ons verlos. . .</vt:lpstr>
      <vt:lpstr>          TITUS 3 [5] nie op grond van werke wat ons uit geregtigheid gedoen het nie, maar op grond van Sy ontferming – by wyse van die afwassing deur die weergeboorte en vernuwing deur die Heilige Gees,  6 wat Hy ryklik oor ons uitgegiet het deur Jesus Christus, ons Verlosser.</vt:lpstr>
      <vt:lpstr>“[God] het Hom ontferm en die weg tot redding en ewige geluksaligheid geopen. Die prys van hierdie heilswerk is so hoog dat dit die volle inset van die Drie-Enige God vereis het: Die Vader skenk Sy genadige barmhartigheid, die Seun tree as Middelaar op en die Heilige Gees skenk die wedergeboorte en vernuwing”.</vt:lpstr>
      <vt:lpstr>          TITUS 3 7 So het ons, geregverdig deur Sy genade, erfgename geword van die ewige lewe waarop ons hoop. 8 Dié uitspraak is betroubaar. Ek wil hê dat jy hierdie dinge moet benadruk, sodat hulle wat in God glo, daarop bedag sal wees om hulle aan goeie werke toe te wy. Hierdie dinge is goed  en voordelig vir die mense. </vt:lpstr>
      <vt:lpstr>          TITUS 3 7 So het ons, geregverdig deur Sy genade, erfgename geword van die ewige lewe waarop ons hoop. 8 Dié uitspraak is betroubaar. Ek wil hê dat jy hierdie dinge moet benadruk, sodat hulle wat in God glo, daarop bedag sal wees om hulle aan goeie werke toe te wy. Hierdie dinge is goed  en voordelig vir die mense. </vt:lpstr>
      <vt:lpstr>          TITUS 3 7 So het ons, geregverdig deur Sy genade, erfgename geword van die ewige lewe waarop ons hoop. 8 Dié uitspraak is betroubaar. Ek wil hê dat jy hierdie dinge moet benadruk, sodat hulle wat in God glo, daarop bedag sal wees om hulle aan goeie werke toe te wy. Hierdie dinge is goed  en voordelig vir die mense. </vt:lpstr>
      <vt:lpstr>          TITUS 3 9 Vermy egter onsinnige dispute en geslagsregisters en stryery en haarklowery oor die wet, want dit is nutteloos en sinloos. 10 As iemand verdeeldheid saai, wys hom ná 'n eerste en tweede vermaning weg, 11 omdat jy weet dat so 'n persoon op 'n verkeerde pad is en  sonde doen; hy veroordeel homself.</vt:lpstr>
      <vt:lpstr>          TITUS 3 9 Vermy egter onsinnige dispute en geslagsregisters en stryery en haarklowery oor die wet, want dit is nutteloos en sinloos. 10 As iemand verdeeldheid saai, wys hom ná 'n eerste en tweede vermaning weg, 11 omdat jy weet dat so 'n persoon op 'n verkeerde pad is en  sonde doen; hy veroordeel homself.</vt:lpstr>
      <vt:lpstr>God, ons Herder, sorg vir  al Sy skape in al Sy krale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ONGELOOFLIK Johannes 3:1-8</dc:title>
  <dc:creator>Douglas Stanley</dc:creator>
  <cp:lastModifiedBy>Douglas Stanley</cp:lastModifiedBy>
  <cp:revision>55</cp:revision>
  <dcterms:created xsi:type="dcterms:W3CDTF">2023-09-19T19:54:31Z</dcterms:created>
  <dcterms:modified xsi:type="dcterms:W3CDTF">2024-05-26T08:05:44Z</dcterms:modified>
</cp:coreProperties>
</file>