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5"/>
  </p:notesMasterIdLst>
  <p:sldIdLst>
    <p:sldId id="11625" r:id="rId3"/>
    <p:sldId id="12031" r:id="rId4"/>
    <p:sldId id="11561" r:id="rId5"/>
    <p:sldId id="12033" r:id="rId6"/>
    <p:sldId id="12030" r:id="rId7"/>
    <p:sldId id="11591" r:id="rId8"/>
    <p:sldId id="11624" r:id="rId9"/>
    <p:sldId id="11615" r:id="rId10"/>
    <p:sldId id="11540" r:id="rId11"/>
    <p:sldId id="11544" r:id="rId12"/>
    <p:sldId id="11545" r:id="rId13"/>
    <p:sldId id="11546" r:id="rId14"/>
    <p:sldId id="11542" r:id="rId15"/>
    <p:sldId id="11616" r:id="rId16"/>
    <p:sldId id="11614" r:id="rId17"/>
    <p:sldId id="11610" r:id="rId18"/>
    <p:sldId id="11611" r:id="rId19"/>
    <p:sldId id="11612" r:id="rId20"/>
    <p:sldId id="12025" r:id="rId21"/>
    <p:sldId id="11613" r:id="rId22"/>
    <p:sldId id="11618" r:id="rId23"/>
    <p:sldId id="11620" r:id="rId24"/>
    <p:sldId id="11619" r:id="rId25"/>
    <p:sldId id="12028" r:id="rId26"/>
    <p:sldId id="11621" r:id="rId27"/>
    <p:sldId id="11622" r:id="rId28"/>
    <p:sldId id="12029" r:id="rId29"/>
    <p:sldId id="11623" r:id="rId30"/>
    <p:sldId id="12026" r:id="rId31"/>
    <p:sldId id="11585" r:id="rId32"/>
    <p:sldId id="11617" r:id="rId33"/>
    <p:sldId id="1160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422100"/>
    <a:srgbClr val="FF0066"/>
    <a:srgbClr val="FFCC00"/>
    <a:srgbClr val="008080"/>
    <a:srgbClr val="006666"/>
    <a:srgbClr val="003366"/>
    <a:srgbClr val="00CC99"/>
    <a:srgbClr val="FFFFFF"/>
    <a:srgbClr val="5C91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86015" autoAdjust="0"/>
  </p:normalViewPr>
  <p:slideViewPr>
    <p:cSldViewPr snapToGrid="0">
      <p:cViewPr varScale="1">
        <p:scale>
          <a:sx n="71" d="100"/>
          <a:sy n="71" d="100"/>
        </p:scale>
        <p:origin x="768" y="43"/>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FF0EB-F7D7-4957-BC75-32A3EB307AA5}" type="datetimeFigureOut">
              <a:rPr lang="en-US" smtClean="0"/>
              <a:t>6/1/2025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984AC-37A7-4352-A855-AB2FA2128A4E}" type="slidenum">
              <a:rPr lang="en-US" smtClean="0"/>
              <a:t>‹#›</a:t>
            </a:fld>
            <a:endParaRPr lang="en-US"/>
          </a:p>
        </p:txBody>
      </p:sp>
    </p:spTree>
    <p:extLst>
      <p:ext uri="{BB962C8B-B14F-4D97-AF65-F5344CB8AC3E}">
        <p14:creationId xmlns:p14="http://schemas.microsoft.com/office/powerpoint/2010/main" val="1710090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5984AC-37A7-4352-A855-AB2FA2128A4E}" type="slidenum">
              <a:rPr lang="en-US" smtClean="0"/>
              <a:t>20</a:t>
            </a:fld>
            <a:endParaRPr lang="en-US"/>
          </a:p>
        </p:txBody>
      </p:sp>
    </p:spTree>
    <p:extLst>
      <p:ext uri="{BB962C8B-B14F-4D97-AF65-F5344CB8AC3E}">
        <p14:creationId xmlns:p14="http://schemas.microsoft.com/office/powerpoint/2010/main" val="653540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626A-ACFF-3CAC-186C-77863CB59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61A9668F-1E81-6CFC-4424-D318B1E705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B96813A4-0C74-80F0-C1F2-6D666D0925FC}"/>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63C35DF6-E201-E8D4-479A-CD5C6CE2C17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48305CF-8DF1-23D8-C58F-050C2677F264}"/>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73491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A637-2EE2-21F7-2588-401660F30D0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0FF3F11-04CB-EF88-A4D4-D44835871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D808AC5-708C-97E4-4682-353EB6E0BC5F}"/>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C6FECA8B-D3D2-66D0-ADAD-83304DB09DF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D5B0994-EF16-82AB-A3B4-B1815736EB7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17951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AC7C4-6870-AF90-F4CB-77D3924D53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A0F63187-5808-65DF-6E54-DFC92BF5B0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4EC3A2-194A-6D48-79B6-1D28DA07706E}"/>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F35AB83B-CA60-263C-E9C9-F11907B0178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0CCFC34-B726-06A1-B293-55188CDAEC58}"/>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98193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ADFA-3CDE-6ECB-7AAC-CC717179D7D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24F2314-D7B3-609D-3995-E0F160ACFF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2A1BEC81-1E5E-B319-562C-A2ADDD1B0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38108EE2-6091-9B74-0F3E-E802787A729C}"/>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6" name="Footer Placeholder 5">
            <a:extLst>
              <a:ext uri="{FF2B5EF4-FFF2-40B4-BE49-F238E27FC236}">
                <a16:creationId xmlns:a16="http://schemas.microsoft.com/office/drawing/2014/main" id="{D5CD4956-C020-6329-1207-4E9AF2D79DA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FA3F807-D69F-7B4C-5B1D-2D24606D753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47360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A70C-5E38-C004-FA74-A98434526E50}"/>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D43370C-EFFB-23D7-D386-8F0125362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238F1-4530-4A8B-3323-26AE02364B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BB0A8678-4123-5A5C-A33F-C6DF8E1B3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861403-0F47-7D46-55D1-30293AC0ED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E6E27486-208E-F013-0A97-B3623599496E}"/>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8" name="Footer Placeholder 7">
            <a:extLst>
              <a:ext uri="{FF2B5EF4-FFF2-40B4-BE49-F238E27FC236}">
                <a16:creationId xmlns:a16="http://schemas.microsoft.com/office/drawing/2014/main" id="{FD9A8E0D-5969-AD08-87E4-142941EA1FBA}"/>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922E88DB-B52D-3FBD-6C72-48266F71CF2E}"/>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726662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35F9-653F-65C4-7949-F6B48A397207}"/>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63096317-6479-A3D6-CA46-502B226C5E63}"/>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4" name="Footer Placeholder 3">
            <a:extLst>
              <a:ext uri="{FF2B5EF4-FFF2-40B4-BE49-F238E27FC236}">
                <a16:creationId xmlns:a16="http://schemas.microsoft.com/office/drawing/2014/main" id="{8E4A8491-BCC9-CE3F-79AE-F0CF8986E44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57CC465B-BF75-BF57-C358-3EDA44738CC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8436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629B9-FEC7-3C3E-CF6F-4E4C55C009A2}"/>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3" name="Footer Placeholder 2">
            <a:extLst>
              <a:ext uri="{FF2B5EF4-FFF2-40B4-BE49-F238E27FC236}">
                <a16:creationId xmlns:a16="http://schemas.microsoft.com/office/drawing/2014/main" id="{8F105F8D-7AF7-A2E7-D520-FA816EDD3C2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D755C05-A3B1-5FEF-5ABD-733E38A9E778}"/>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47653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E19F-B0F1-2516-EEF9-B82CBD1AC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2BA9D72F-2968-803E-6E73-0BCA50D4E7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368335A-8BA3-C61D-A827-2114993B5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82196-79DE-679D-8F20-C664A190A7DD}"/>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6" name="Footer Placeholder 5">
            <a:extLst>
              <a:ext uri="{FF2B5EF4-FFF2-40B4-BE49-F238E27FC236}">
                <a16:creationId xmlns:a16="http://schemas.microsoft.com/office/drawing/2014/main" id="{AE6C7D44-C882-8E8D-8028-0E99DB9B924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88EA329B-5CBA-BE96-49A5-649B3D93F41F}"/>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26766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2FC7-028C-D31B-2ECA-80C3D78ACF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982AABE6-38CB-13E7-1730-23081D487E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6DB51830-C7A2-CBB1-6215-5BF85B3C0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9143D-DA3C-D7C2-F350-4556CEE8C267}"/>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6" name="Footer Placeholder 5">
            <a:extLst>
              <a:ext uri="{FF2B5EF4-FFF2-40B4-BE49-F238E27FC236}">
                <a16:creationId xmlns:a16="http://schemas.microsoft.com/office/drawing/2014/main" id="{A0391A21-FD20-810C-395E-CEE1A9724D6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E05F5F2-32E9-2BF3-3015-222DF7993D56}"/>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406522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36B1-39B6-CDBF-2CF7-820536E7CEC6}"/>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A6EB6F0-97D1-E992-54C6-B3491DBAA7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13DED02-1B82-EF59-BE2F-5318AE1F99DE}"/>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8E629821-7BEE-CA27-2AEF-96459EB9F67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9D341AF-D525-AA6D-059A-C2D8E213BFF2}"/>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2746986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A8F6CA-EDD4-BACE-3E73-4A1DA1D879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4B640FA-87A8-AC58-4A63-F089D38F78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EF79735-7A7B-F0FE-AC4B-BF0434C747AD}"/>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3B642CF4-0C3D-EEDC-7AD8-F7E6282C75C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923EE8-064D-63DC-9C4F-1218C6385B7F}"/>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423502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626730-DEFE-4567-9B74-8CF5199F553E}" type="slidenum">
              <a:rPr lang="en-US" altLang="en-US"/>
              <a:pPr>
                <a:defRPr/>
              </a:pPr>
              <a:t>‹#›</a:t>
            </a:fld>
            <a:endParaRPr lang="en-US" altLang="en-US"/>
          </a:p>
        </p:txBody>
      </p:sp>
    </p:spTree>
    <p:extLst>
      <p:ext uri="{BB962C8B-B14F-4D97-AF65-F5344CB8AC3E}">
        <p14:creationId xmlns:p14="http://schemas.microsoft.com/office/powerpoint/2010/main" val="2024038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352607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02BA62-C7DD-40F0-9A13-1D50501A8D24}" type="slidenum">
              <a:rPr lang="en-US"/>
              <a:pPr>
                <a:defRPr/>
              </a:pPr>
              <a:t>‹#›</a:t>
            </a:fld>
            <a:endParaRPr lang="en-US"/>
          </a:p>
        </p:txBody>
      </p:sp>
    </p:spTree>
    <p:extLst>
      <p:ext uri="{BB962C8B-B14F-4D97-AF65-F5344CB8AC3E}">
        <p14:creationId xmlns:p14="http://schemas.microsoft.com/office/powerpoint/2010/main" val="2849460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1548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98FE27B-127D-ABE1-5C6D-4CCFC7268C5A}"/>
              </a:ext>
            </a:extLst>
          </p:cNvPr>
          <p:cNvSpPr>
            <a:spLocks noGrp="1" noChangeArrowheads="1"/>
          </p:cNvSpPr>
          <p:nvPr>
            <p:ph type="title"/>
          </p:nvPr>
        </p:nvSpPr>
        <p:spPr bwMode="auto">
          <a:xfrm>
            <a:off x="609600" y="274638"/>
            <a:ext cx="10972800" cy="6583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98071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A637-2EE2-21F7-2588-401660F30D0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0FF3F11-04CB-EF88-A4D4-D44835871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D808AC5-708C-97E4-4682-353EB6E0BC5F}"/>
              </a:ext>
            </a:extLst>
          </p:cNvPr>
          <p:cNvSpPr>
            <a:spLocks noGrp="1"/>
          </p:cNvSpPr>
          <p:nvPr>
            <p:ph type="dt" sz="half" idx="10"/>
          </p:nvPr>
        </p:nvSpPr>
        <p:spPr/>
        <p:txBody>
          <a:body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C6FECA8B-D3D2-66D0-ADAD-83304DB09DF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D5B0994-EF16-82AB-A3B4-B1815736EB7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362385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33AFF-447E-3F5E-A897-A14A4349CC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56FC2FC-D7CB-99A0-7B05-94D7505158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67A88F3-9D86-11AD-0414-A21461E0B8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8DEF70-37B4-471C-82CA-1BC93E0FB8B2}" type="datetimeFigureOut">
              <a:rPr lang="en-ZA" smtClean="0"/>
              <a:t>2025/06/01</a:t>
            </a:fld>
            <a:endParaRPr lang="en-ZA"/>
          </a:p>
        </p:txBody>
      </p:sp>
      <p:sp>
        <p:nvSpPr>
          <p:cNvPr id="5" name="Footer Placeholder 4">
            <a:extLst>
              <a:ext uri="{FF2B5EF4-FFF2-40B4-BE49-F238E27FC236}">
                <a16:creationId xmlns:a16="http://schemas.microsoft.com/office/drawing/2014/main" id="{5D476731-AFD7-1F86-4A72-C9172A99ED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611B4E6A-946E-256E-DEF1-A60EFF5609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26DC3-B0CC-4133-A869-3E101D34CC80}" type="slidenum">
              <a:rPr lang="en-ZA" smtClean="0"/>
              <a:t>‹#›</a:t>
            </a:fld>
            <a:endParaRPr lang="en-ZA"/>
          </a:p>
        </p:txBody>
      </p:sp>
    </p:spTree>
    <p:extLst>
      <p:ext uri="{BB962C8B-B14F-4D97-AF65-F5344CB8AC3E}">
        <p14:creationId xmlns:p14="http://schemas.microsoft.com/office/powerpoint/2010/main" val="1543318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609600" y="274638"/>
            <a:ext cx="10972800" cy="6754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0286326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xStyles>
    <p:titleStyle>
      <a:lvl1pPr algn="ctr" rtl="0" eaLnBrk="0" fontAlgn="base" hangingPunct="0">
        <a:lnSpc>
          <a:spcPts val="6000"/>
        </a:lnSpc>
        <a:spcBef>
          <a:spcPct val="0"/>
        </a:spcBef>
        <a:spcAft>
          <a:spcPct val="0"/>
        </a:spcAft>
        <a:defRPr sz="4000" b="0" i="0">
          <a:solidFill>
            <a:schemeClr val="bg1"/>
          </a:solidFill>
          <a:effectLst>
            <a:glow rad="139700">
              <a:schemeClr val="accent4">
                <a:satMod val="175000"/>
                <a:alpha val="40000"/>
              </a:schemeClr>
            </a:glow>
            <a:outerShdw blurRad="50800" dist="38100" dir="2700000" algn="tl" rotWithShape="0">
              <a:prstClr val="black">
                <a:alpha val="40000"/>
              </a:prstClr>
            </a:outerShdw>
          </a:effectLst>
          <a:latin typeface="Antique Olive" panose="020B0603020204030204" pitchFamily="34" charset="0"/>
          <a:ea typeface="+mj-ea"/>
          <a:cs typeface="+mj-cs"/>
        </a:defRPr>
      </a:lvl1pPr>
      <a:lvl2pPr algn="ctr" rtl="0" eaLnBrk="0" fontAlgn="base" hangingPunct="0">
        <a:spcBef>
          <a:spcPct val="0"/>
        </a:spcBef>
        <a:spcAft>
          <a:spcPct val="0"/>
        </a:spcAft>
        <a:defRPr sz="3300" b="1">
          <a:solidFill>
            <a:srgbClr val="FFFF66"/>
          </a:solidFill>
          <a:latin typeface="Arial" charset="0"/>
        </a:defRPr>
      </a:lvl2pPr>
      <a:lvl3pPr algn="ctr" rtl="0" eaLnBrk="0" fontAlgn="base" hangingPunct="0">
        <a:spcBef>
          <a:spcPct val="0"/>
        </a:spcBef>
        <a:spcAft>
          <a:spcPct val="0"/>
        </a:spcAft>
        <a:defRPr sz="3300" b="1">
          <a:solidFill>
            <a:srgbClr val="FFFF66"/>
          </a:solidFill>
          <a:latin typeface="Arial" charset="0"/>
        </a:defRPr>
      </a:lvl3pPr>
      <a:lvl4pPr algn="ctr" rtl="0" eaLnBrk="0" fontAlgn="base" hangingPunct="0">
        <a:spcBef>
          <a:spcPct val="0"/>
        </a:spcBef>
        <a:spcAft>
          <a:spcPct val="0"/>
        </a:spcAft>
        <a:defRPr sz="3300" b="1">
          <a:solidFill>
            <a:srgbClr val="FFFF66"/>
          </a:solidFill>
          <a:latin typeface="Arial" charset="0"/>
        </a:defRPr>
      </a:lvl4pPr>
      <a:lvl5pPr algn="ctr" rtl="0" eaLnBrk="0" fontAlgn="base" hangingPunct="0">
        <a:spcBef>
          <a:spcPct val="0"/>
        </a:spcBef>
        <a:spcAft>
          <a:spcPct val="0"/>
        </a:spcAft>
        <a:defRPr sz="3300" b="1">
          <a:solidFill>
            <a:srgbClr val="FFFF66"/>
          </a:solidFill>
          <a:latin typeface="Arial" charset="0"/>
        </a:defRPr>
      </a:lvl5pPr>
      <a:lvl6pPr marL="342900" algn="ctr" rtl="0" fontAlgn="base">
        <a:spcBef>
          <a:spcPct val="0"/>
        </a:spcBef>
        <a:spcAft>
          <a:spcPct val="0"/>
        </a:spcAft>
        <a:defRPr sz="3300" b="1">
          <a:solidFill>
            <a:srgbClr val="FFFF66"/>
          </a:solidFill>
          <a:latin typeface="Arial" charset="0"/>
        </a:defRPr>
      </a:lvl6pPr>
      <a:lvl7pPr marL="685800" algn="ctr" rtl="0" fontAlgn="base">
        <a:spcBef>
          <a:spcPct val="0"/>
        </a:spcBef>
        <a:spcAft>
          <a:spcPct val="0"/>
        </a:spcAft>
        <a:defRPr sz="3300" b="1">
          <a:solidFill>
            <a:srgbClr val="FFFF66"/>
          </a:solidFill>
          <a:latin typeface="Arial" charset="0"/>
        </a:defRPr>
      </a:lvl7pPr>
      <a:lvl8pPr marL="1028700" algn="ctr" rtl="0" fontAlgn="base">
        <a:spcBef>
          <a:spcPct val="0"/>
        </a:spcBef>
        <a:spcAft>
          <a:spcPct val="0"/>
        </a:spcAft>
        <a:defRPr sz="3300" b="1">
          <a:solidFill>
            <a:srgbClr val="FFFF66"/>
          </a:solidFill>
          <a:latin typeface="Arial" charset="0"/>
        </a:defRPr>
      </a:lvl8pPr>
      <a:lvl9pPr marL="1371600" algn="ctr" rtl="0" fontAlgn="base">
        <a:spcBef>
          <a:spcPct val="0"/>
        </a:spcBef>
        <a:spcAft>
          <a:spcPct val="0"/>
        </a:spcAft>
        <a:defRPr sz="3300" b="1">
          <a:solidFill>
            <a:srgbClr val="FFFF66"/>
          </a:solidFill>
          <a:latin typeface="Arial" charset="0"/>
        </a:defRPr>
      </a:lvl9pPr>
    </p:titleStyle>
    <p:bodyStyle>
      <a:lvl1pPr marL="257175" indent="-257175" algn="l" rtl="0" eaLnBrk="0" fontAlgn="base" hangingPunct="0">
        <a:spcBef>
          <a:spcPct val="20000"/>
        </a:spcBef>
        <a:spcAft>
          <a:spcPct val="0"/>
        </a:spcAft>
        <a:buChar char="•"/>
        <a:defRPr sz="3300" b="1">
          <a:solidFill>
            <a:srgbClr val="FFFF66"/>
          </a:solidFill>
          <a:latin typeface="+mn-lt"/>
          <a:ea typeface="+mn-ea"/>
          <a:cs typeface="+mn-cs"/>
        </a:defRPr>
      </a:lvl1pPr>
      <a:lvl2pPr marL="557213" indent="-214313" algn="l" rtl="0" eaLnBrk="0" fontAlgn="base" hangingPunct="0">
        <a:spcBef>
          <a:spcPct val="20000"/>
        </a:spcBef>
        <a:spcAft>
          <a:spcPct val="0"/>
        </a:spcAft>
        <a:buChar char="–"/>
        <a:defRPr sz="3300" b="1">
          <a:solidFill>
            <a:srgbClr val="FFFF66"/>
          </a:solidFill>
          <a:latin typeface="+mn-lt"/>
        </a:defRPr>
      </a:lvl2pPr>
      <a:lvl3pPr marL="857250" indent="-171450" algn="l" rtl="0" eaLnBrk="0" fontAlgn="base" hangingPunct="0">
        <a:spcBef>
          <a:spcPct val="20000"/>
        </a:spcBef>
        <a:spcAft>
          <a:spcPct val="0"/>
        </a:spcAft>
        <a:buChar char="•"/>
        <a:defRPr sz="3300" b="1">
          <a:solidFill>
            <a:srgbClr val="FFFF66"/>
          </a:solidFill>
          <a:latin typeface="+mn-lt"/>
        </a:defRPr>
      </a:lvl3pPr>
      <a:lvl4pPr marL="1200150" indent="-171450" algn="l" rtl="0" eaLnBrk="0" fontAlgn="base" hangingPunct="0">
        <a:spcBef>
          <a:spcPct val="20000"/>
        </a:spcBef>
        <a:spcAft>
          <a:spcPct val="0"/>
        </a:spcAft>
        <a:buChar char="–"/>
        <a:defRPr sz="3300" b="1">
          <a:solidFill>
            <a:srgbClr val="FFFF66"/>
          </a:solidFill>
          <a:latin typeface="+mn-lt"/>
        </a:defRPr>
      </a:lvl4pPr>
      <a:lvl5pPr marL="1543050" indent="-171450" algn="l" rtl="0" eaLnBrk="0" fontAlgn="base" hangingPunct="0">
        <a:spcBef>
          <a:spcPct val="20000"/>
        </a:spcBef>
        <a:spcAft>
          <a:spcPct val="0"/>
        </a:spcAft>
        <a:buChar char="»"/>
        <a:defRPr sz="3300" b="1">
          <a:solidFill>
            <a:srgbClr val="FFFF66"/>
          </a:solidFill>
          <a:latin typeface="+mn-lt"/>
        </a:defRPr>
      </a:lvl5pPr>
      <a:lvl6pPr marL="1885950" indent="-171450" algn="l" rtl="0" fontAlgn="base">
        <a:spcBef>
          <a:spcPct val="20000"/>
        </a:spcBef>
        <a:spcAft>
          <a:spcPct val="0"/>
        </a:spcAft>
        <a:defRPr sz="3300" b="1">
          <a:solidFill>
            <a:srgbClr val="FFFF66"/>
          </a:solidFill>
          <a:latin typeface="+mn-lt"/>
        </a:defRPr>
      </a:lvl6pPr>
      <a:lvl7pPr marL="2228850" indent="-171450" algn="l" rtl="0" fontAlgn="base">
        <a:spcBef>
          <a:spcPct val="20000"/>
        </a:spcBef>
        <a:spcAft>
          <a:spcPct val="0"/>
        </a:spcAft>
        <a:defRPr sz="3300" b="1">
          <a:solidFill>
            <a:srgbClr val="FFFF66"/>
          </a:solidFill>
          <a:latin typeface="+mn-lt"/>
        </a:defRPr>
      </a:lvl7pPr>
      <a:lvl8pPr marL="2571750" indent="-171450" algn="l" rtl="0" fontAlgn="base">
        <a:spcBef>
          <a:spcPct val="20000"/>
        </a:spcBef>
        <a:spcAft>
          <a:spcPct val="0"/>
        </a:spcAft>
        <a:defRPr sz="3300" b="1">
          <a:solidFill>
            <a:srgbClr val="FFFF66"/>
          </a:solidFill>
          <a:latin typeface="+mn-lt"/>
        </a:defRPr>
      </a:lvl8pPr>
      <a:lvl9pPr marL="2914650" indent="-171450" algn="l" rtl="0" fontAlgn="base">
        <a:spcBef>
          <a:spcPct val="20000"/>
        </a:spcBef>
        <a:spcAft>
          <a:spcPct val="0"/>
        </a:spcAft>
        <a:defRPr sz="3300" b="1">
          <a:solidFill>
            <a:srgbClr val="FFFF66"/>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A graphic of a cross and a line&#10;&#10;Description automatically generated">
            <a:extLst>
              <a:ext uri="{FF2B5EF4-FFF2-40B4-BE49-F238E27FC236}">
                <a16:creationId xmlns:a16="http://schemas.microsoft.com/office/drawing/2014/main" id="{12BEE81E-B0B5-D26E-C0D8-D8FEC9282D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6394" y="-268279"/>
            <a:ext cx="7394558" cy="7394558"/>
          </a:xfrm>
          <a:prstGeom prst="rect">
            <a:avLst/>
          </a:prstGeom>
        </p:spPr>
      </p:pic>
      <p:sp>
        <p:nvSpPr>
          <p:cNvPr id="3" name="Title 2">
            <a:extLst>
              <a:ext uri="{FF2B5EF4-FFF2-40B4-BE49-F238E27FC236}">
                <a16:creationId xmlns:a16="http://schemas.microsoft.com/office/drawing/2014/main" id="{507926A9-90BE-E383-BD66-901CEABF51C7}"/>
              </a:ext>
            </a:extLst>
          </p:cNvPr>
          <p:cNvSpPr>
            <a:spLocks noGrp="1"/>
          </p:cNvSpPr>
          <p:nvPr>
            <p:ph type="title"/>
          </p:nvPr>
        </p:nvSpPr>
        <p:spPr>
          <a:xfrm>
            <a:off x="546809" y="5281174"/>
            <a:ext cx="11308307"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tabLst/>
              <a:defRPr/>
            </a:pPr>
            <a:r>
              <a:rPr kumimoji="0" lang="en-US" sz="6000" b="0"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SIEN</a:t>
            </a:r>
            <a:r>
              <a:rPr kumimoji="0" lang="en-US" sz="6000" b="0"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RAAK</a:t>
            </a:r>
            <a:r>
              <a:rPr kumimoji="0" lang="en-US" sz="6000" b="0"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a:ln>
                  <a:noFill/>
                </a:ln>
                <a:solidFill>
                  <a:srgbClr val="008080"/>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a:ln>
                  <a:noFill/>
                </a:ln>
                <a:solidFill>
                  <a:srgbClr val="003366"/>
                </a:solidFill>
                <a:effectLst>
                  <a:outerShdw blurRad="38100" dist="38100" dir="2700000" algn="tl">
                    <a:srgbClr val="000000">
                      <a:alpha val="43137"/>
                    </a:srgbClr>
                  </a:outerShdw>
                </a:effectLst>
                <a:uLnTx/>
                <a:uFillTx/>
                <a:latin typeface="Franklin Gothic Medium"/>
                <a:ea typeface="+mn-ea"/>
                <a:cs typeface="+mn-cs"/>
              </a:rPr>
              <a:t>GEE OM –</a:t>
            </a:r>
            <a:r>
              <a:rPr kumimoji="0" lang="en-US" sz="6000" b="0" i="0" u="none" strike="noStrike" kern="1200" cap="none" spc="0" normalizeH="0" baseline="0" noProof="0" dirty="0">
                <a:ln>
                  <a:noFill/>
                </a:ln>
                <a:solidFill>
                  <a:srgbClr val="008080"/>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err="1">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GAAN</a:t>
            </a:r>
            <a:r>
              <a:rPr kumimoji="0" lang="en-US" sz="6000" b="0" i="0"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 GROOT</a:t>
            </a:r>
            <a:endParaRPr lang="en-US" sz="5400" dirty="0">
              <a:solidFill>
                <a:schemeClr val="bg2">
                  <a:lumMod val="25000"/>
                </a:schemeClr>
              </a:solidFill>
            </a:endParaRPr>
          </a:p>
        </p:txBody>
      </p:sp>
      <p:sp>
        <p:nvSpPr>
          <p:cNvPr id="5" name="Title 1">
            <a:extLst>
              <a:ext uri="{FF2B5EF4-FFF2-40B4-BE49-F238E27FC236}">
                <a16:creationId xmlns:a16="http://schemas.microsoft.com/office/drawing/2014/main" id="{E989AF45-C160-6181-0509-3CC5ACBA7938}"/>
              </a:ext>
            </a:extLst>
          </p:cNvPr>
          <p:cNvSpPr txBox="1">
            <a:spLocks/>
          </p:cNvSpPr>
          <p:nvPr/>
        </p:nvSpPr>
        <p:spPr>
          <a:xfrm>
            <a:off x="336884" y="5281683"/>
            <a:ext cx="11855116" cy="13245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0" i="0" u="none" strike="noStrike" kern="1200" cap="none" spc="0" normalizeH="0" baseline="0" noProof="0" dirty="0">
              <a:ln>
                <a:noFill/>
              </a:ln>
              <a:solidFill>
                <a:srgbClr val="44546A">
                  <a:lumMod val="20000"/>
                  <a:lumOff val="80000"/>
                </a:srgbClr>
              </a:solidFill>
              <a:effectLst>
                <a:outerShdw blurRad="38100" dist="38100" dir="2700000" algn="tl">
                  <a:srgbClr val="000000">
                    <a:alpha val="43137"/>
                  </a:srgbClr>
                </a:outerShdw>
              </a:effectLst>
              <a:uLnTx/>
              <a:uFillTx/>
              <a:latin typeface="Franklin Gothic Heavy"/>
              <a:ea typeface="+mj-ea"/>
              <a:cs typeface="+mj-cs"/>
            </a:endParaRPr>
          </a:p>
        </p:txBody>
      </p:sp>
    </p:spTree>
    <p:extLst>
      <p:ext uri="{BB962C8B-B14F-4D97-AF65-F5344CB8AC3E}">
        <p14:creationId xmlns:p14="http://schemas.microsoft.com/office/powerpoint/2010/main" val="4982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69718F-6ECF-8179-A09F-73693C08CA61}"/>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246" y="0"/>
            <a:ext cx="12179508" cy="6858000"/>
          </a:xfrm>
          <a:prstGeom prst="rect">
            <a:avLst/>
          </a:prstGeom>
        </p:spPr>
      </p:pic>
      <p:sp>
        <p:nvSpPr>
          <p:cNvPr id="2" name="Rectangle 1">
            <a:extLst>
              <a:ext uri="{FF2B5EF4-FFF2-40B4-BE49-F238E27FC236}">
                <a16:creationId xmlns:a16="http://schemas.microsoft.com/office/drawing/2014/main" id="{59C0A097-8953-50D0-2B8C-48C39BA6122C}"/>
              </a:ext>
            </a:extLst>
          </p:cNvPr>
          <p:cNvSpPr/>
          <p:nvPr/>
        </p:nvSpPr>
        <p:spPr bwMode="auto">
          <a:xfrm>
            <a:off x="0" y="627743"/>
            <a:ext cx="12192000" cy="1334729"/>
          </a:xfrm>
          <a:prstGeom prst="rect">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‘n Span het al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sy</a:t>
            </a: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spelers</a:t>
            </a: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nodig</a:t>
            </a:r>
            <a:endPar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endParaRPr>
          </a:p>
        </p:txBody>
      </p:sp>
    </p:spTree>
    <p:extLst>
      <p:ext uri="{BB962C8B-B14F-4D97-AF65-F5344CB8AC3E}">
        <p14:creationId xmlns:p14="http://schemas.microsoft.com/office/powerpoint/2010/main" val="902942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7200899"/>
          </a:xfrm>
        </p:spPr>
        <p:txBody>
          <a:bodyPr>
            <a:noAutofit/>
          </a:bodyPr>
          <a:lstStyle/>
          <a:p>
            <a:r>
              <a:rPr lang="nl-NL" sz="4800" b="1" i="1" dirty="0">
                <a:solidFill>
                  <a:srgbClr val="006666"/>
                </a:solidFill>
                <a:latin typeface="+mn-lt"/>
              </a:rPr>
              <a:t>								</a:t>
            </a:r>
            <a:r>
              <a:rPr lang="nl-NL" sz="5400" b="1" i="1" dirty="0">
                <a:solidFill>
                  <a:srgbClr val="006666"/>
                </a:solidFill>
                <a:latin typeface="+mn-lt"/>
              </a:rPr>
              <a:t>HEBREËRS 2</a:t>
            </a:r>
            <a:br>
              <a:rPr lang="nl-NL" sz="4800" b="1" dirty="0">
                <a:solidFill>
                  <a:srgbClr val="002060"/>
                </a:solidFill>
                <a:latin typeface="+mn-lt"/>
              </a:rPr>
            </a:br>
            <a:r>
              <a:rPr lang="nl-NL" sz="4800" b="1" dirty="0">
                <a:solidFill>
                  <a:srgbClr val="002060"/>
                </a:solidFill>
                <a:latin typeface="+mn-lt"/>
              </a:rPr>
              <a:t>10 God – wat alles gemaak het en op wie alles gerig is – wou baie mense deel laat kry aan die heerlikheid. </a:t>
            </a:r>
            <a:br>
              <a:rPr lang="nl-NL" sz="4800" b="1" dirty="0">
                <a:solidFill>
                  <a:srgbClr val="002060"/>
                </a:solidFill>
                <a:latin typeface="+mn-lt"/>
              </a:rPr>
            </a:br>
            <a:r>
              <a:rPr lang="nl-NL" sz="4800" b="1" dirty="0">
                <a:solidFill>
                  <a:srgbClr val="002060"/>
                </a:solidFill>
                <a:latin typeface="+mn-lt"/>
              </a:rPr>
              <a:t>Daarom was dit net gepas dat Hy hulle Voorganger – naamlik Jesus wat vir hulle die pad tot verlossing sou oopmaak – deur lyding volkome vir Sy taak gereedmaak.</a:t>
            </a:r>
            <a:br>
              <a:rPr lang="nl-NL" sz="4800" b="1" dirty="0">
                <a:solidFill>
                  <a:srgbClr val="002060"/>
                </a:solidFill>
                <a:latin typeface="+mn-lt"/>
              </a:rPr>
            </a:br>
            <a:br>
              <a:rPr lang="nl-NL" sz="4800" b="1" dirty="0">
                <a:solidFill>
                  <a:srgbClr val="002060"/>
                </a:solidFill>
                <a:latin typeface="+mn-lt"/>
              </a:rPr>
            </a:br>
            <a:endParaRPr lang="en-US" sz="6600" dirty="0">
              <a:solidFill>
                <a:srgbClr val="006666"/>
              </a:solidFill>
              <a:latin typeface="+mn-lt"/>
            </a:endParaRPr>
          </a:p>
        </p:txBody>
      </p:sp>
    </p:spTree>
    <p:extLst>
      <p:ext uri="{BB962C8B-B14F-4D97-AF65-F5344CB8AC3E}">
        <p14:creationId xmlns:p14="http://schemas.microsoft.com/office/powerpoint/2010/main" val="377902467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1"/>
            <a:ext cx="11677650" cy="5353049"/>
          </a:xfrm>
        </p:spPr>
        <p:txBody>
          <a:bodyPr>
            <a:noAutofit/>
          </a:bodyPr>
          <a:lstStyle/>
          <a:p>
            <a:r>
              <a:rPr lang="nl-NL" sz="4800" b="1" i="1" dirty="0">
                <a:solidFill>
                  <a:srgbClr val="006666"/>
                </a:solidFill>
                <a:latin typeface="+mn-lt"/>
              </a:rPr>
              <a:t>								</a:t>
            </a:r>
            <a:r>
              <a:rPr lang="nl-NL" sz="5400" b="1" i="1" dirty="0">
                <a:solidFill>
                  <a:srgbClr val="006666"/>
                </a:solidFill>
                <a:latin typeface="+mn-lt"/>
              </a:rPr>
              <a:t>HEBREËRS 2</a:t>
            </a:r>
            <a:br>
              <a:rPr lang="nl-NL" sz="4800" b="1" dirty="0">
                <a:solidFill>
                  <a:srgbClr val="002060"/>
                </a:solidFill>
                <a:latin typeface="+mn-lt"/>
              </a:rPr>
            </a:br>
            <a:r>
              <a:rPr lang="nl-NL" sz="4800" b="1" dirty="0">
                <a:solidFill>
                  <a:srgbClr val="002060"/>
                </a:solidFill>
                <a:latin typeface="+mn-lt"/>
              </a:rPr>
              <a:t>11 Hy wat heilig maak, sowel as die mense wat heilig gemaak word, is almal uit een Vader. Om hierdie rede is Jesus nie skaam om hulle Sy broers [en susters] te noem nie.</a:t>
            </a:r>
            <a:br>
              <a:rPr lang="nl-NL" sz="4800" b="1" dirty="0">
                <a:solidFill>
                  <a:srgbClr val="002060"/>
                </a:solidFill>
                <a:latin typeface="+mn-lt"/>
              </a:rPr>
            </a:br>
            <a:br>
              <a:rPr lang="nl-NL" sz="4800" b="1" dirty="0">
                <a:solidFill>
                  <a:srgbClr val="002060"/>
                </a:solidFill>
                <a:latin typeface="+mn-lt"/>
              </a:rPr>
            </a:br>
            <a:endParaRPr lang="en-US" sz="6600" dirty="0">
              <a:solidFill>
                <a:srgbClr val="006666"/>
              </a:solidFill>
              <a:latin typeface="+mn-lt"/>
            </a:endParaRPr>
          </a:p>
        </p:txBody>
      </p:sp>
      <p:sp>
        <p:nvSpPr>
          <p:cNvPr id="2" name="Rectangle 1">
            <a:extLst>
              <a:ext uri="{FF2B5EF4-FFF2-40B4-BE49-F238E27FC236}">
                <a16:creationId xmlns:a16="http://schemas.microsoft.com/office/drawing/2014/main" id="{793D8424-0630-91D2-D43E-9F870911D501}"/>
              </a:ext>
            </a:extLst>
          </p:cNvPr>
          <p:cNvSpPr/>
          <p:nvPr/>
        </p:nvSpPr>
        <p:spPr bwMode="auto">
          <a:xfrm>
            <a:off x="0" y="4018321"/>
            <a:ext cx="12192000" cy="1334729"/>
          </a:xfrm>
          <a:prstGeom prst="rect">
            <a:avLst/>
          </a:prstGeom>
          <a:solidFill>
            <a:schemeClr val="accent1">
              <a:lumMod val="50000"/>
            </a:schemeClr>
          </a:solidFill>
          <a:ln w="952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‘n Span het al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sy</a:t>
            </a: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spelers</a:t>
            </a: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rPr>
              <a:t> </a:t>
            </a:r>
            <a:r>
              <a:rPr kumimoji="0" lang="en-US" sz="66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Glacial Indifference" pitchFamily="50" charset="0"/>
              </a:rPr>
              <a:t>nodig</a:t>
            </a:r>
            <a:endPar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lacial Indifference" pitchFamily="50" charset="0"/>
            </a:endParaRPr>
          </a:p>
        </p:txBody>
      </p:sp>
    </p:spTree>
    <p:extLst>
      <p:ext uri="{BB962C8B-B14F-4D97-AF65-F5344CB8AC3E}">
        <p14:creationId xmlns:p14="http://schemas.microsoft.com/office/powerpoint/2010/main" val="212447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076950"/>
          </a:xfrm>
        </p:spPr>
        <p:txBody>
          <a:bodyPr>
            <a:noAutofit/>
          </a:bodyPr>
          <a:lstStyle/>
          <a:p>
            <a:r>
              <a:rPr lang="nl-NL" sz="6600" b="1" dirty="0">
                <a:solidFill>
                  <a:srgbClr val="002060"/>
                </a:solidFill>
                <a:latin typeface="+mn-lt"/>
              </a:rPr>
              <a:t>HEBREËRS 3:1, 12 – 4:1</a:t>
            </a:r>
            <a:br>
              <a:rPr lang="nl-NL" sz="6600" b="1" dirty="0">
                <a:solidFill>
                  <a:srgbClr val="002060"/>
                </a:solidFill>
                <a:latin typeface="+mn-lt"/>
              </a:rPr>
            </a:br>
            <a:br>
              <a:rPr lang="nl-NL" sz="6600" b="1" dirty="0">
                <a:solidFill>
                  <a:srgbClr val="002060"/>
                </a:solidFill>
                <a:latin typeface="+mn-lt"/>
              </a:rPr>
            </a:br>
            <a:r>
              <a:rPr lang="nl-NL" sz="6600" b="1" i="1" dirty="0">
                <a:solidFill>
                  <a:srgbClr val="006666"/>
                </a:solidFill>
                <a:latin typeface="+mn-lt"/>
              </a:rPr>
              <a:t>Hoe lyk ‘n GROOT lewe</a:t>
            </a:r>
            <a:endParaRPr lang="en-US" sz="6600" dirty="0">
              <a:solidFill>
                <a:srgbClr val="006666"/>
              </a:solidFill>
              <a:latin typeface="+mn-lt"/>
            </a:endParaRPr>
          </a:p>
        </p:txBody>
      </p:sp>
    </p:spTree>
    <p:extLst>
      <p:ext uri="{BB962C8B-B14F-4D97-AF65-F5344CB8AC3E}">
        <p14:creationId xmlns:p14="http://schemas.microsoft.com/office/powerpoint/2010/main" val="462896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85800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a:t>
            </a:r>
            <a:br>
              <a:rPr lang="nl-NL" sz="5400" b="1" dirty="0">
                <a:solidFill>
                  <a:srgbClr val="006666"/>
                </a:solidFill>
                <a:latin typeface="+mn-lt"/>
              </a:rPr>
            </a:br>
            <a:r>
              <a:rPr lang="nl-NL" sz="4800" b="1" dirty="0">
                <a:solidFill>
                  <a:schemeClr val="accent1">
                    <a:lumMod val="50000"/>
                  </a:schemeClr>
                </a:solidFill>
                <a:latin typeface="+mn-lt"/>
              </a:rPr>
              <a:t>1 Heilige broers </a:t>
            </a:r>
            <a:r>
              <a:rPr lang="nl-NL" sz="4800" b="1" i="1" dirty="0">
                <a:solidFill>
                  <a:schemeClr val="accent1">
                    <a:lumMod val="50000"/>
                  </a:schemeClr>
                </a:solidFill>
                <a:latin typeface="+mn-lt"/>
              </a:rPr>
              <a:t>[en susters</a:t>
            </a:r>
            <a:r>
              <a:rPr lang="nl-NL" sz="4800" b="1" dirty="0">
                <a:solidFill>
                  <a:schemeClr val="accent1">
                    <a:lumMod val="50000"/>
                  </a:schemeClr>
                </a:solidFill>
                <a:latin typeface="+mn-lt"/>
              </a:rPr>
              <a:t>]</a:t>
            </a:r>
            <a:r>
              <a:rPr lang="nl-NL" sz="4800" b="1" i="1" dirty="0">
                <a:solidFill>
                  <a:schemeClr val="accent1">
                    <a:lumMod val="50000"/>
                  </a:schemeClr>
                </a:solidFill>
                <a:latin typeface="+mn-lt"/>
              </a:rPr>
              <a:t>,</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4800" b="1" dirty="0">
                <a:solidFill>
                  <a:srgbClr val="003366"/>
                </a:solidFill>
                <a:latin typeface="+mn-lt"/>
              </a:rPr>
              <a:t>deelgenote van 'n hemelse roeping</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4800" b="1" dirty="0">
                <a:solidFill>
                  <a:schemeClr val="accent1">
                    <a:lumMod val="50000"/>
                  </a:schemeClr>
                </a:solidFill>
                <a:latin typeface="+mn-lt"/>
              </a:rPr>
              <a:t>let noukeurig op Jesus, die Apostel en Hoëpriester van ons belydenis.</a:t>
            </a: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endParaRPr lang="en-US" dirty="0">
              <a:solidFill>
                <a:schemeClr val="accent1">
                  <a:lumMod val="50000"/>
                </a:schemeClr>
              </a:solidFill>
              <a:latin typeface="+mn-lt"/>
            </a:endParaRPr>
          </a:p>
        </p:txBody>
      </p:sp>
      <p:sp>
        <p:nvSpPr>
          <p:cNvPr id="2" name="Rectangle: Rounded Corners 1">
            <a:extLst>
              <a:ext uri="{FF2B5EF4-FFF2-40B4-BE49-F238E27FC236}">
                <a16:creationId xmlns:a16="http://schemas.microsoft.com/office/drawing/2014/main" id="{3F1B36FC-62CF-58AF-106F-040B87F50A9C}"/>
              </a:ext>
            </a:extLst>
          </p:cNvPr>
          <p:cNvSpPr/>
          <p:nvPr/>
        </p:nvSpPr>
        <p:spPr>
          <a:xfrm>
            <a:off x="7429500" y="2076450"/>
            <a:ext cx="2057400" cy="838200"/>
          </a:xfrm>
          <a:prstGeom prst="roundRect">
            <a:avLst/>
          </a:prstGeom>
          <a:noFill/>
          <a:ln w="762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3" name="Rectangle: Rounded Corners 2">
            <a:extLst>
              <a:ext uri="{FF2B5EF4-FFF2-40B4-BE49-F238E27FC236}">
                <a16:creationId xmlns:a16="http://schemas.microsoft.com/office/drawing/2014/main" id="{9F30E07E-90CB-4F77-31E3-AB3330689CCB}"/>
              </a:ext>
            </a:extLst>
          </p:cNvPr>
          <p:cNvSpPr/>
          <p:nvPr/>
        </p:nvSpPr>
        <p:spPr>
          <a:xfrm>
            <a:off x="316284" y="2724150"/>
            <a:ext cx="3227016" cy="8382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D23497-BC17-F19D-D624-5915D9719F6F}"/>
              </a:ext>
            </a:extLst>
          </p:cNvPr>
          <p:cNvSpPr/>
          <p:nvPr/>
        </p:nvSpPr>
        <p:spPr>
          <a:xfrm>
            <a:off x="8648702" y="3102436"/>
            <a:ext cx="2990848" cy="1247775"/>
          </a:xfrm>
          <a:prstGeom prst="roundRect">
            <a:avLst/>
          </a:prstGeom>
          <a:solidFill>
            <a:srgbClr val="660033"/>
          </a:solidFill>
          <a:ln w="762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latin typeface="+mj-lt"/>
              </a:rPr>
              <a:t>Eerste</a:t>
            </a:r>
            <a:endParaRPr lang="en-US" sz="6000" dirty="0">
              <a:latin typeface="+mj-lt"/>
            </a:endParaRPr>
          </a:p>
        </p:txBody>
      </p:sp>
      <p:sp>
        <p:nvSpPr>
          <p:cNvPr id="9" name="Rectangle: Rounded Corners 8">
            <a:extLst>
              <a:ext uri="{FF2B5EF4-FFF2-40B4-BE49-F238E27FC236}">
                <a16:creationId xmlns:a16="http://schemas.microsoft.com/office/drawing/2014/main" id="{F781D6BE-870E-72D4-2B35-5B74A01173B6}"/>
              </a:ext>
            </a:extLst>
          </p:cNvPr>
          <p:cNvSpPr/>
          <p:nvPr/>
        </p:nvSpPr>
        <p:spPr>
          <a:xfrm>
            <a:off x="531577" y="3726323"/>
            <a:ext cx="3950916" cy="1247775"/>
          </a:xfrm>
          <a:prstGeom prst="roundRect">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latin typeface="+mj-lt"/>
              </a:rPr>
              <a:t>Hoogste</a:t>
            </a:r>
            <a:endParaRPr lang="en-US" sz="6000" dirty="0">
              <a:latin typeface="+mj-lt"/>
            </a:endParaRPr>
          </a:p>
        </p:txBody>
      </p:sp>
      <p:sp>
        <p:nvSpPr>
          <p:cNvPr id="10" name="Rectangle: Rounded Corners 9">
            <a:extLst>
              <a:ext uri="{FF2B5EF4-FFF2-40B4-BE49-F238E27FC236}">
                <a16:creationId xmlns:a16="http://schemas.microsoft.com/office/drawing/2014/main" id="{75A0FEE6-6400-D03B-643D-4597AB2ADD3A}"/>
              </a:ext>
            </a:extLst>
          </p:cNvPr>
          <p:cNvSpPr/>
          <p:nvPr/>
        </p:nvSpPr>
        <p:spPr>
          <a:xfrm>
            <a:off x="8648702" y="4514183"/>
            <a:ext cx="2114548" cy="1247775"/>
          </a:xfrm>
          <a:prstGeom prst="roundRect">
            <a:avLst/>
          </a:prstGeom>
          <a:noFill/>
          <a:ln w="762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solidFill>
                  <a:srgbClr val="660033"/>
                </a:solidFill>
                <a:latin typeface="+mj-lt"/>
              </a:rPr>
              <a:t>Tyd</a:t>
            </a:r>
            <a:endParaRPr lang="en-US" sz="6000" dirty="0">
              <a:solidFill>
                <a:srgbClr val="660033"/>
              </a:solidFill>
              <a:latin typeface="+mj-lt"/>
            </a:endParaRPr>
          </a:p>
        </p:txBody>
      </p:sp>
      <p:sp>
        <p:nvSpPr>
          <p:cNvPr id="11" name="Rectangle: Rounded Corners 10">
            <a:extLst>
              <a:ext uri="{FF2B5EF4-FFF2-40B4-BE49-F238E27FC236}">
                <a16:creationId xmlns:a16="http://schemas.microsoft.com/office/drawing/2014/main" id="{9C781F5B-93D0-4B56-4958-231A35865B86}"/>
              </a:ext>
            </a:extLst>
          </p:cNvPr>
          <p:cNvSpPr/>
          <p:nvPr/>
        </p:nvSpPr>
        <p:spPr>
          <a:xfrm>
            <a:off x="2367943" y="5138070"/>
            <a:ext cx="2114549" cy="1247775"/>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solidFill>
                  <a:srgbClr val="C00000"/>
                </a:solidFill>
                <a:latin typeface="+mj-lt"/>
              </a:rPr>
              <a:t>Plek</a:t>
            </a:r>
            <a:endParaRPr lang="en-US" sz="6000" dirty="0">
              <a:solidFill>
                <a:srgbClr val="C00000"/>
              </a:solidFill>
              <a:latin typeface="+mj-lt"/>
            </a:endParaRPr>
          </a:p>
        </p:txBody>
      </p:sp>
    </p:spTree>
    <p:extLst>
      <p:ext uri="{BB962C8B-B14F-4D97-AF65-F5344CB8AC3E}">
        <p14:creationId xmlns:p14="http://schemas.microsoft.com/office/powerpoint/2010/main" val="262249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076950"/>
          </a:xfrm>
        </p:spPr>
        <p:txBody>
          <a:bodyPr>
            <a:noAutofit/>
          </a:bodyPr>
          <a:lstStyle/>
          <a:p>
            <a:r>
              <a:rPr lang="nl-NL" sz="6600" b="1" dirty="0">
                <a:solidFill>
                  <a:srgbClr val="002060"/>
                </a:solidFill>
                <a:latin typeface="+mn-lt"/>
              </a:rPr>
              <a:t>‘N GROOT LEWE: </a:t>
            </a:r>
            <a:br>
              <a:rPr lang="nl-NL" sz="6600" b="1" dirty="0">
                <a:solidFill>
                  <a:srgbClr val="002060"/>
                </a:solidFill>
                <a:latin typeface="+mn-lt"/>
              </a:rPr>
            </a:br>
            <a:r>
              <a:rPr lang="nl-NL" sz="6600" b="1" i="1" dirty="0">
                <a:solidFill>
                  <a:srgbClr val="422100"/>
                </a:solidFill>
                <a:latin typeface="+mn-lt"/>
              </a:rPr>
              <a:t>Neem jou PLEK in </a:t>
            </a:r>
            <a:br>
              <a:rPr lang="nl-NL" sz="6600" b="1" i="1" dirty="0">
                <a:solidFill>
                  <a:srgbClr val="422100"/>
                </a:solidFill>
                <a:latin typeface="+mn-lt"/>
              </a:rPr>
            </a:br>
            <a:r>
              <a:rPr lang="nl-NL" sz="6600" b="1" i="1" dirty="0">
                <a:solidFill>
                  <a:srgbClr val="002060"/>
                </a:solidFill>
                <a:latin typeface="+mn-lt"/>
              </a:rPr>
              <a:t>en</a:t>
            </a:r>
            <a:br>
              <a:rPr lang="nl-NL" sz="6600" b="1" i="1" dirty="0">
                <a:solidFill>
                  <a:srgbClr val="002060"/>
                </a:solidFill>
                <a:latin typeface="+mn-lt"/>
              </a:rPr>
            </a:br>
            <a:r>
              <a:rPr lang="nl-NL" sz="6600" b="1" i="1" dirty="0">
                <a:solidFill>
                  <a:srgbClr val="006666"/>
                </a:solidFill>
                <a:latin typeface="+mn-lt"/>
              </a:rPr>
              <a:t>Leef jou TYD voluit.</a:t>
            </a:r>
            <a:endParaRPr lang="en-US" sz="6600" dirty="0">
              <a:solidFill>
                <a:srgbClr val="006666"/>
              </a:solidFill>
              <a:latin typeface="+mn-lt"/>
            </a:endParaRPr>
          </a:p>
        </p:txBody>
      </p:sp>
    </p:spTree>
    <p:extLst>
      <p:ext uri="{BB962C8B-B14F-4D97-AF65-F5344CB8AC3E}">
        <p14:creationId xmlns:p14="http://schemas.microsoft.com/office/powerpoint/2010/main" val="3553730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83D293-8D7E-7556-FAFD-7608646EF046}"/>
              </a:ext>
            </a:extLst>
          </p:cNvPr>
          <p:cNvPicPr>
            <a:picLocks noChangeAspect="1"/>
          </p:cNvPicPr>
          <p:nvPr/>
        </p:nvPicPr>
        <p:blipFill rotWithShape="1">
          <a:blip r:embed="rId2"/>
          <a:srcRect l="8059" t="10926" r="8433" b="52611"/>
          <a:stretch/>
        </p:blipFill>
        <p:spPr>
          <a:xfrm>
            <a:off x="0" y="196926"/>
            <a:ext cx="12230717" cy="3002507"/>
          </a:xfrm>
          <a:prstGeom prst="rect">
            <a:avLst/>
          </a:prstGeom>
        </p:spPr>
      </p:pic>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2" name="Title 5">
            <a:extLst>
              <a:ext uri="{FF2B5EF4-FFF2-40B4-BE49-F238E27FC236}">
                <a16:creationId xmlns:a16="http://schemas.microsoft.com/office/drawing/2014/main" id="{007DF080-0A90-4C6C-F6FD-9E5A2F109214}"/>
              </a:ext>
            </a:extLst>
          </p:cNvPr>
          <p:cNvSpPr>
            <a:spLocks noGrp="1"/>
          </p:cNvSpPr>
          <p:nvPr>
            <p:ph type="title"/>
          </p:nvPr>
        </p:nvSpPr>
        <p:spPr>
          <a:xfrm>
            <a:off x="198066" y="5086350"/>
            <a:ext cx="11677650" cy="1771650"/>
          </a:xfrm>
        </p:spPr>
        <p:txBody>
          <a:bodyPr>
            <a:noAutofit/>
          </a:bodyPr>
          <a:lstStyle/>
          <a:p>
            <a:r>
              <a:rPr lang="nl-NL" sz="6000" b="1" dirty="0">
                <a:solidFill>
                  <a:srgbClr val="002060"/>
                </a:solidFill>
                <a:latin typeface="+mn-lt"/>
              </a:rPr>
              <a:t>MY WÊRELDBEELD</a:t>
            </a:r>
            <a:br>
              <a:rPr lang="nl-NL" sz="5400" b="1" dirty="0">
                <a:solidFill>
                  <a:srgbClr val="002060"/>
                </a:solidFill>
                <a:latin typeface="+mn-lt"/>
              </a:rPr>
            </a:br>
            <a:r>
              <a:rPr lang="nl-NL" sz="5400" b="1" i="1" dirty="0">
                <a:solidFill>
                  <a:srgbClr val="006666"/>
                </a:solidFill>
                <a:latin typeface="+mn-lt"/>
              </a:rPr>
              <a:t>om die Bybel beter te verstaan</a:t>
            </a:r>
            <a:endParaRPr lang="en-US" sz="5400" dirty="0">
              <a:solidFill>
                <a:srgbClr val="006666"/>
              </a:solidFill>
              <a:latin typeface="+mn-lt"/>
            </a:endParaRPr>
          </a:p>
        </p:txBody>
      </p:sp>
    </p:spTree>
    <p:extLst>
      <p:ext uri="{BB962C8B-B14F-4D97-AF65-F5344CB8AC3E}">
        <p14:creationId xmlns:p14="http://schemas.microsoft.com/office/powerpoint/2010/main" val="5276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83D293-8D7E-7556-FAFD-7608646EF046}"/>
              </a:ext>
            </a:extLst>
          </p:cNvPr>
          <p:cNvPicPr>
            <a:picLocks noChangeAspect="1"/>
          </p:cNvPicPr>
          <p:nvPr/>
        </p:nvPicPr>
        <p:blipFill rotWithShape="1">
          <a:blip r:embed="rId2"/>
          <a:srcRect l="8059" t="10926" r="8433" b="18303"/>
          <a:stretch/>
        </p:blipFill>
        <p:spPr>
          <a:xfrm>
            <a:off x="-1" y="0"/>
            <a:ext cx="12230717" cy="5827594"/>
          </a:xfrm>
          <a:prstGeom prst="rect">
            <a:avLst/>
          </a:prstGeom>
        </p:spPr>
      </p:pic>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3612948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pic>
        <p:nvPicPr>
          <p:cNvPr id="3" name="Picture 2">
            <a:extLst>
              <a:ext uri="{FF2B5EF4-FFF2-40B4-BE49-F238E27FC236}">
                <a16:creationId xmlns:a16="http://schemas.microsoft.com/office/drawing/2014/main" id="{3BB83546-823A-1757-52DB-8C6DFFDC8F35}"/>
              </a:ext>
            </a:extLst>
          </p:cNvPr>
          <p:cNvPicPr>
            <a:picLocks noChangeAspect="1"/>
          </p:cNvPicPr>
          <p:nvPr/>
        </p:nvPicPr>
        <p:blipFill rotWithShape="1">
          <a:blip r:embed="rId3"/>
          <a:srcRect l="8171" t="47361" r="8209" b="18304"/>
          <a:stretch/>
        </p:blipFill>
        <p:spPr>
          <a:xfrm>
            <a:off x="-12907" y="2071869"/>
            <a:ext cx="12204907" cy="2817555"/>
          </a:xfrm>
          <a:prstGeom prst="rect">
            <a:avLst/>
          </a:prstGeom>
        </p:spPr>
      </p:pic>
      <p:sp>
        <p:nvSpPr>
          <p:cNvPr id="2" name="Title 5">
            <a:extLst>
              <a:ext uri="{FF2B5EF4-FFF2-40B4-BE49-F238E27FC236}">
                <a16:creationId xmlns:a16="http://schemas.microsoft.com/office/drawing/2014/main" id="{4EDB0E40-8DCB-7BF8-B701-F82FE7354E80}"/>
              </a:ext>
            </a:extLst>
          </p:cNvPr>
          <p:cNvSpPr>
            <a:spLocks noGrp="1"/>
          </p:cNvSpPr>
          <p:nvPr>
            <p:ph type="title"/>
          </p:nvPr>
        </p:nvSpPr>
        <p:spPr>
          <a:xfrm>
            <a:off x="198066" y="5086350"/>
            <a:ext cx="11677650" cy="1771650"/>
          </a:xfrm>
        </p:spPr>
        <p:txBody>
          <a:bodyPr>
            <a:noAutofit/>
          </a:bodyPr>
          <a:lstStyle/>
          <a:p>
            <a:r>
              <a:rPr lang="nl-NL" sz="6000" b="1" dirty="0">
                <a:solidFill>
                  <a:srgbClr val="002060"/>
                </a:solidFill>
                <a:latin typeface="+mn-lt"/>
              </a:rPr>
              <a:t>MY WÊRELDBEELD</a:t>
            </a:r>
            <a:br>
              <a:rPr lang="nl-NL" sz="5400" b="1" dirty="0">
                <a:solidFill>
                  <a:srgbClr val="002060"/>
                </a:solidFill>
                <a:latin typeface="+mn-lt"/>
              </a:rPr>
            </a:br>
            <a:r>
              <a:rPr lang="nl-NL" sz="5400" b="1" i="1" dirty="0">
                <a:solidFill>
                  <a:srgbClr val="006666"/>
                </a:solidFill>
                <a:latin typeface="+mn-lt"/>
              </a:rPr>
              <a:t>om die Bybel beter te verstaan</a:t>
            </a:r>
            <a:endParaRPr lang="en-US" sz="5400" dirty="0">
              <a:solidFill>
                <a:srgbClr val="006666"/>
              </a:solidFill>
              <a:latin typeface="+mn-lt"/>
            </a:endParaRPr>
          </a:p>
        </p:txBody>
      </p:sp>
    </p:spTree>
    <p:extLst>
      <p:ext uri="{BB962C8B-B14F-4D97-AF65-F5344CB8AC3E}">
        <p14:creationId xmlns:p14="http://schemas.microsoft.com/office/powerpoint/2010/main" val="1473806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pic>
        <p:nvPicPr>
          <p:cNvPr id="7" name="Picture 6">
            <a:extLst>
              <a:ext uri="{FF2B5EF4-FFF2-40B4-BE49-F238E27FC236}">
                <a16:creationId xmlns:a16="http://schemas.microsoft.com/office/drawing/2014/main" id="{D8B7F281-9408-7487-C190-1D70502901E8}"/>
              </a:ext>
            </a:extLst>
          </p:cNvPr>
          <p:cNvPicPr>
            <a:picLocks noChangeAspect="1"/>
          </p:cNvPicPr>
          <p:nvPr/>
        </p:nvPicPr>
        <p:blipFill rotWithShape="1">
          <a:blip r:embed="rId3"/>
          <a:srcRect l="8060" t="47561" r="8097" b="4854"/>
          <a:stretch/>
        </p:blipFill>
        <p:spPr>
          <a:xfrm>
            <a:off x="2380" y="196926"/>
            <a:ext cx="12189620" cy="3889612"/>
          </a:xfrm>
          <a:prstGeom prst="rect">
            <a:avLst/>
          </a:prstGeom>
        </p:spPr>
      </p:pic>
      <p:sp>
        <p:nvSpPr>
          <p:cNvPr id="2" name="Title 5">
            <a:extLst>
              <a:ext uri="{FF2B5EF4-FFF2-40B4-BE49-F238E27FC236}">
                <a16:creationId xmlns:a16="http://schemas.microsoft.com/office/drawing/2014/main" id="{D867F631-A8FB-A624-44BE-A85F0D53DDB0}"/>
              </a:ext>
            </a:extLst>
          </p:cNvPr>
          <p:cNvSpPr>
            <a:spLocks noGrp="1"/>
          </p:cNvSpPr>
          <p:nvPr>
            <p:ph type="title"/>
          </p:nvPr>
        </p:nvSpPr>
        <p:spPr>
          <a:xfrm>
            <a:off x="198066" y="5086350"/>
            <a:ext cx="11677650" cy="1771650"/>
          </a:xfrm>
        </p:spPr>
        <p:txBody>
          <a:bodyPr>
            <a:noAutofit/>
          </a:bodyPr>
          <a:lstStyle/>
          <a:p>
            <a:r>
              <a:rPr lang="nl-NL" sz="6000" b="1" dirty="0">
                <a:solidFill>
                  <a:srgbClr val="002060"/>
                </a:solidFill>
                <a:latin typeface="+mn-lt"/>
              </a:rPr>
              <a:t>MY WÊRELDBEELD</a:t>
            </a:r>
            <a:br>
              <a:rPr lang="nl-NL" sz="5400" b="1" dirty="0">
                <a:solidFill>
                  <a:srgbClr val="002060"/>
                </a:solidFill>
                <a:latin typeface="+mn-lt"/>
              </a:rPr>
            </a:br>
            <a:r>
              <a:rPr lang="nl-NL" sz="5400" b="1" i="1" dirty="0">
                <a:solidFill>
                  <a:srgbClr val="006666"/>
                </a:solidFill>
                <a:latin typeface="+mn-lt"/>
              </a:rPr>
              <a:t>om die Bybel beter te verstaan</a:t>
            </a:r>
            <a:endParaRPr lang="en-US" sz="5400" dirty="0">
              <a:solidFill>
                <a:srgbClr val="006666"/>
              </a:solidFill>
              <a:latin typeface="+mn-lt"/>
            </a:endParaRPr>
          </a:p>
        </p:txBody>
      </p:sp>
    </p:spTree>
    <p:extLst>
      <p:ext uri="{BB962C8B-B14F-4D97-AF65-F5344CB8AC3E}">
        <p14:creationId xmlns:p14="http://schemas.microsoft.com/office/powerpoint/2010/main" val="3535013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83D293-8D7E-7556-FAFD-7608646EF046}"/>
              </a:ext>
            </a:extLst>
          </p:cNvPr>
          <p:cNvPicPr>
            <a:picLocks noChangeAspect="1"/>
          </p:cNvPicPr>
          <p:nvPr/>
        </p:nvPicPr>
        <p:blipFill rotWithShape="1">
          <a:blip r:embed="rId2"/>
          <a:srcRect l="8059" t="10926" r="8433" b="18303"/>
          <a:stretch/>
        </p:blipFill>
        <p:spPr>
          <a:xfrm>
            <a:off x="-1" y="0"/>
            <a:ext cx="12230717" cy="5827594"/>
          </a:xfrm>
          <a:prstGeom prst="rect">
            <a:avLst/>
          </a:prstGeom>
        </p:spPr>
      </p:pic>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5" name="Title 4">
            <a:extLst>
              <a:ext uri="{FF2B5EF4-FFF2-40B4-BE49-F238E27FC236}">
                <a16:creationId xmlns:a16="http://schemas.microsoft.com/office/drawing/2014/main" id="{E9832BDB-81C4-AE50-DF9D-339E0F0EF8F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86735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3" name="TextBox 2">
            <a:extLst>
              <a:ext uri="{FF2B5EF4-FFF2-40B4-BE49-F238E27FC236}">
                <a16:creationId xmlns:a16="http://schemas.microsoft.com/office/drawing/2014/main" id="{44622FE7-07C3-4047-6771-320117F541A5}"/>
              </a:ext>
            </a:extLst>
          </p:cNvPr>
          <p:cNvSpPr txBox="1"/>
          <p:nvPr/>
        </p:nvSpPr>
        <p:spPr>
          <a:xfrm>
            <a:off x="996287" y="24626"/>
            <a:ext cx="11195713"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God </a:t>
            </a:r>
            <a:r>
              <a:rPr kumimoji="0" lang="en-ZA" sz="5400" b="1" i="1" u="none" strike="noStrike" kern="1200" cap="none" spc="0" normalizeH="0" baseline="0" noProof="0" dirty="0" err="1">
                <a:ln>
                  <a:noFill/>
                </a:ln>
                <a:solidFill>
                  <a:srgbClr val="44546A">
                    <a:lumMod val="75000"/>
                  </a:srgbClr>
                </a:solidFill>
                <a:effectLst/>
                <a:uLnTx/>
                <a:uFillTx/>
                <a:latin typeface="Franklin Gothic Medium"/>
                <a:ea typeface="+mn-ea"/>
                <a:cs typeface="+mn-cs"/>
              </a:rPr>
              <a:t>kies</a:t>
            </a: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 om met Sy </a:t>
            </a:r>
            <a:r>
              <a:rPr kumimoji="0" lang="en-ZA" sz="5400" b="1" i="1" u="none" strike="noStrike" kern="1200" cap="none" spc="0" normalizeH="0" baseline="0" noProof="0" dirty="0" err="1">
                <a:ln>
                  <a:noFill/>
                </a:ln>
                <a:solidFill>
                  <a:srgbClr val="44546A">
                    <a:lumMod val="75000"/>
                  </a:srgbClr>
                </a:solidFill>
                <a:effectLst/>
                <a:uLnTx/>
                <a:uFillTx/>
                <a:latin typeface="Franklin Gothic Medium"/>
                <a:ea typeface="+mn-ea"/>
                <a:cs typeface="+mn-cs"/>
              </a:rPr>
              <a:t>mense</a:t>
            </a: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in </a:t>
            </a:r>
            <a:r>
              <a:rPr kumimoji="0" lang="en-ZA" sz="5400" b="1" i="1" u="none" strike="noStrike" kern="1200" cap="none" spc="0" normalizeH="0" baseline="0" noProof="0" dirty="0" err="1">
                <a:ln>
                  <a:noFill/>
                </a:ln>
                <a:solidFill>
                  <a:srgbClr val="44546A">
                    <a:lumMod val="75000"/>
                  </a:srgbClr>
                </a:solidFill>
                <a:effectLst/>
                <a:uLnTx/>
                <a:uFillTx/>
                <a:latin typeface="Franklin Gothic Medium"/>
                <a:ea typeface="+mn-ea"/>
                <a:cs typeface="+mn-cs"/>
              </a:rPr>
              <a:t>verhouding</a:t>
            </a: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 </a:t>
            </a:r>
            <a:r>
              <a:rPr kumimoji="0" lang="en-ZA" sz="5400" b="1" i="1" u="none" strike="noStrike" kern="1200" cap="none" spc="0" normalizeH="0" baseline="0" noProof="0" dirty="0" err="1">
                <a:ln>
                  <a:noFill/>
                </a:ln>
                <a:solidFill>
                  <a:srgbClr val="44546A">
                    <a:lumMod val="75000"/>
                  </a:srgbClr>
                </a:solidFill>
                <a:effectLst/>
                <a:uLnTx/>
                <a:uFillTx/>
                <a:latin typeface="Franklin Gothic Medium"/>
                <a:ea typeface="+mn-ea"/>
                <a:cs typeface="+mn-cs"/>
              </a:rPr>
              <a:t>te</a:t>
            </a:r>
            <a:r>
              <a:rPr kumimoji="0" lang="en-ZA" sz="5400" b="1" i="1" u="none" strike="noStrike" kern="1200" cap="none" spc="0" normalizeH="0" baseline="0" noProof="0" dirty="0">
                <a:ln>
                  <a:noFill/>
                </a:ln>
                <a:solidFill>
                  <a:srgbClr val="44546A">
                    <a:lumMod val="75000"/>
                  </a:srgbClr>
                </a:solidFill>
                <a:effectLst/>
                <a:uLnTx/>
                <a:uFillTx/>
                <a:latin typeface="Franklin Gothic Medium"/>
                <a:ea typeface="+mn-ea"/>
                <a:cs typeface="+mn-cs"/>
              </a:rPr>
              <a:t> wees</a:t>
            </a:r>
            <a:endParaRPr kumimoji="0" lang="nl-NL" sz="5400" b="1" i="1" u="none" strike="noStrike" kern="1200" cap="none" spc="0" normalizeH="0" baseline="0" noProof="0" dirty="0">
              <a:ln>
                <a:noFill/>
              </a:ln>
              <a:solidFill>
                <a:srgbClr val="422100"/>
              </a:solidFill>
              <a:effectLst/>
              <a:uLnTx/>
              <a:uFillTx/>
              <a:latin typeface="Franklin Gothic Medium"/>
              <a:ea typeface="+mn-ea"/>
              <a:cs typeface="+mn-cs"/>
            </a:endParaRPr>
          </a:p>
        </p:txBody>
      </p:sp>
      <p:sp>
        <p:nvSpPr>
          <p:cNvPr id="2" name="TextBox 1">
            <a:extLst>
              <a:ext uri="{FF2B5EF4-FFF2-40B4-BE49-F238E27FC236}">
                <a16:creationId xmlns:a16="http://schemas.microsoft.com/office/drawing/2014/main" id="{11B4E91C-F22C-AA70-1580-F1150261E436}"/>
              </a:ext>
            </a:extLst>
          </p:cNvPr>
          <p:cNvSpPr txBox="1"/>
          <p:nvPr/>
        </p:nvSpPr>
        <p:spPr>
          <a:xfrm>
            <a:off x="0" y="2609949"/>
            <a:ext cx="11805313"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God gee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elke</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nasie</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en</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mens</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‘n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tyd</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en</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 </a:t>
            </a:r>
            <a:r>
              <a:rPr kumimoji="0" lang="en-ZA" sz="5400" b="1" i="0" u="none" strike="noStrike" kern="1200" cap="none" spc="0" normalizeH="0" baseline="0" noProof="0" dirty="0" err="1">
                <a:ln>
                  <a:noFill/>
                </a:ln>
                <a:solidFill>
                  <a:srgbClr val="422100"/>
                </a:solidFill>
                <a:effectLst/>
                <a:uLnTx/>
                <a:uFillTx/>
                <a:latin typeface="Franklin Gothic Medium"/>
                <a:ea typeface="+mn-ea"/>
                <a:cs typeface="+mn-cs"/>
              </a:rPr>
              <a:t>plek</a:t>
            </a:r>
            <a:r>
              <a:rPr kumimoji="0" lang="en-ZA" sz="5400" b="1" i="0" u="none" strike="noStrike" kern="1200" cap="none" spc="0" normalizeH="0" baseline="0" noProof="0" dirty="0">
                <a:ln>
                  <a:noFill/>
                </a:ln>
                <a:solidFill>
                  <a:srgbClr val="422100"/>
                </a:solidFill>
                <a:effectLst/>
                <a:uLnTx/>
                <a:uFillTx/>
                <a:latin typeface="Franklin Gothic Medium"/>
                <a:ea typeface="+mn-ea"/>
                <a:cs typeface="+mn-cs"/>
              </a:rPr>
              <a:t>.</a:t>
            </a:r>
            <a:endParaRPr kumimoji="0" lang="nl-NL" sz="5400" b="1" i="1" u="none" strike="noStrike" kern="1200" cap="none" spc="0" normalizeH="0" baseline="0" noProof="0" dirty="0">
              <a:ln>
                <a:noFill/>
              </a:ln>
              <a:solidFill>
                <a:srgbClr val="422100"/>
              </a:solidFill>
              <a:effectLst/>
              <a:uLnTx/>
              <a:uFillTx/>
              <a:latin typeface="Franklin Gothic Medium"/>
              <a:ea typeface="+mn-ea"/>
              <a:cs typeface="+mn-cs"/>
            </a:endParaRPr>
          </a:p>
        </p:txBody>
      </p:sp>
      <p:sp>
        <p:nvSpPr>
          <p:cNvPr id="6" name="Title 5">
            <a:extLst>
              <a:ext uri="{FF2B5EF4-FFF2-40B4-BE49-F238E27FC236}">
                <a16:creationId xmlns:a16="http://schemas.microsoft.com/office/drawing/2014/main" id="{CADF83A2-8313-A86F-85E1-1D9416DC5B4B}"/>
              </a:ext>
            </a:extLst>
          </p:cNvPr>
          <p:cNvSpPr>
            <a:spLocks noGrp="1"/>
          </p:cNvSpPr>
          <p:nvPr>
            <p:ph type="title"/>
          </p:nvPr>
        </p:nvSpPr>
        <p:spPr>
          <a:xfrm>
            <a:off x="198066" y="5086350"/>
            <a:ext cx="11677650" cy="1771650"/>
          </a:xfrm>
        </p:spPr>
        <p:txBody>
          <a:bodyPr>
            <a:noAutofit/>
          </a:bodyPr>
          <a:lstStyle/>
          <a:p>
            <a:r>
              <a:rPr lang="nl-NL" sz="6000" b="1" dirty="0">
                <a:solidFill>
                  <a:srgbClr val="002060"/>
                </a:solidFill>
                <a:latin typeface="+mn-lt"/>
              </a:rPr>
              <a:t>MY WÊRELDBEELD</a:t>
            </a:r>
            <a:br>
              <a:rPr lang="nl-NL" sz="5400" b="1" dirty="0">
                <a:solidFill>
                  <a:srgbClr val="002060"/>
                </a:solidFill>
                <a:latin typeface="+mn-lt"/>
              </a:rPr>
            </a:br>
            <a:r>
              <a:rPr lang="nl-NL" sz="5400" b="1" i="1" dirty="0">
                <a:solidFill>
                  <a:srgbClr val="006666"/>
                </a:solidFill>
                <a:latin typeface="+mn-lt"/>
              </a:rPr>
              <a:t>om die Bybel beter te verstaan</a:t>
            </a:r>
            <a:endParaRPr lang="en-US" sz="5400" dirty="0">
              <a:solidFill>
                <a:srgbClr val="006666"/>
              </a:solidFill>
              <a:latin typeface="+mn-lt"/>
            </a:endParaRPr>
          </a:p>
        </p:txBody>
      </p:sp>
    </p:spTree>
    <p:extLst>
      <p:ext uri="{BB962C8B-B14F-4D97-AF65-F5344CB8AC3E}">
        <p14:creationId xmlns:p14="http://schemas.microsoft.com/office/powerpoint/2010/main" val="3577355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85800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a:t>
            </a:r>
            <a:br>
              <a:rPr lang="nl-NL" sz="5400" b="1" dirty="0">
                <a:solidFill>
                  <a:srgbClr val="006666"/>
                </a:solidFill>
                <a:latin typeface="+mn-lt"/>
              </a:rPr>
            </a:br>
            <a:r>
              <a:rPr lang="nl-NL" sz="4800" b="1" dirty="0">
                <a:solidFill>
                  <a:schemeClr val="accent1">
                    <a:lumMod val="50000"/>
                  </a:schemeClr>
                </a:solidFill>
                <a:latin typeface="+mn-lt"/>
              </a:rPr>
              <a:t>1 Daarom, </a:t>
            </a:r>
            <a:r>
              <a:rPr lang="nl-NL" sz="5400" b="1" u="sng" dirty="0">
                <a:solidFill>
                  <a:srgbClr val="660033"/>
                </a:solidFill>
                <a:latin typeface="+mn-lt"/>
              </a:rPr>
              <a:t>heilige</a:t>
            </a:r>
            <a:r>
              <a:rPr lang="nl-NL" sz="4800" b="1" dirty="0">
                <a:solidFill>
                  <a:schemeClr val="accent1">
                    <a:lumMod val="50000"/>
                  </a:schemeClr>
                </a:solidFill>
                <a:latin typeface="+mn-lt"/>
              </a:rPr>
              <a:t> broers </a:t>
            </a:r>
            <a:r>
              <a:rPr lang="nl-NL" sz="4800" b="1" i="1" dirty="0">
                <a:solidFill>
                  <a:schemeClr val="accent1">
                    <a:lumMod val="50000"/>
                  </a:schemeClr>
                </a:solidFill>
                <a:latin typeface="+mn-lt"/>
              </a:rPr>
              <a:t>[en susters</a:t>
            </a:r>
            <a:r>
              <a:rPr lang="nl-NL" sz="4800" b="1" dirty="0">
                <a:solidFill>
                  <a:schemeClr val="accent1">
                    <a:lumMod val="50000"/>
                  </a:schemeClr>
                </a:solidFill>
                <a:latin typeface="+mn-lt"/>
              </a:rPr>
              <a:t>]</a:t>
            </a:r>
            <a:r>
              <a:rPr lang="nl-NL" sz="4800" b="1" i="1" dirty="0">
                <a:solidFill>
                  <a:schemeClr val="accent1">
                    <a:lumMod val="50000"/>
                  </a:schemeClr>
                </a:solidFill>
                <a:latin typeface="+mn-lt"/>
              </a:rPr>
              <a:t>,</a:t>
            </a:r>
            <a:r>
              <a:rPr lang="nl-NL" sz="4800" b="1" dirty="0">
                <a:solidFill>
                  <a:schemeClr val="accent1">
                    <a:lumMod val="50000"/>
                  </a:schemeClr>
                </a:solidFill>
                <a:latin typeface="+mn-lt"/>
              </a:rPr>
              <a:t> </a:t>
            </a:r>
            <a:r>
              <a:rPr lang="nl-NL" sz="5400" b="1" u="sng" dirty="0">
                <a:solidFill>
                  <a:srgbClr val="660033"/>
                </a:solidFill>
                <a:latin typeface="+mn-lt"/>
              </a:rPr>
              <a:t>deelgenote van 'n hemelse roeping</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4800" b="1" dirty="0">
                <a:solidFill>
                  <a:schemeClr val="accent1">
                    <a:lumMod val="50000"/>
                  </a:schemeClr>
                </a:solidFill>
                <a:latin typeface="+mn-lt"/>
              </a:rPr>
              <a:t>let noukeurig op Jesus, die Apostel en Hoëpriester van ons belydenis.</a:t>
            </a: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endParaRPr lang="en-US" dirty="0">
              <a:solidFill>
                <a:schemeClr val="accent1">
                  <a:lumMod val="50000"/>
                </a:schemeClr>
              </a:solidFill>
              <a:latin typeface="+mn-lt"/>
            </a:endParaRPr>
          </a:p>
        </p:txBody>
      </p:sp>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20" name="Rectangle: Rounded Corners 19">
            <a:extLst>
              <a:ext uri="{FF2B5EF4-FFF2-40B4-BE49-F238E27FC236}">
                <a16:creationId xmlns:a16="http://schemas.microsoft.com/office/drawing/2014/main" id="{D5F5D271-C04D-E841-B880-F55DF2661DA1}"/>
              </a:ext>
            </a:extLst>
          </p:cNvPr>
          <p:cNvSpPr/>
          <p:nvPr/>
        </p:nvSpPr>
        <p:spPr>
          <a:xfrm>
            <a:off x="5627345" y="3703892"/>
            <a:ext cx="2990848" cy="1247775"/>
          </a:xfrm>
          <a:prstGeom prst="roundRect">
            <a:avLst/>
          </a:prstGeom>
          <a:solidFill>
            <a:srgbClr val="660033"/>
          </a:solidFill>
          <a:ln w="762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latin typeface="+mj-lt"/>
              </a:rPr>
              <a:t>Eerste</a:t>
            </a:r>
            <a:endParaRPr lang="en-US" sz="6000" dirty="0">
              <a:latin typeface="+mj-lt"/>
            </a:endParaRPr>
          </a:p>
        </p:txBody>
      </p:sp>
      <p:sp>
        <p:nvSpPr>
          <p:cNvPr id="21" name="Rectangle: Rounded Corners 20">
            <a:extLst>
              <a:ext uri="{FF2B5EF4-FFF2-40B4-BE49-F238E27FC236}">
                <a16:creationId xmlns:a16="http://schemas.microsoft.com/office/drawing/2014/main" id="{86BF827F-61D0-BD6C-72E6-72BDF7258679}"/>
              </a:ext>
            </a:extLst>
          </p:cNvPr>
          <p:cNvSpPr/>
          <p:nvPr/>
        </p:nvSpPr>
        <p:spPr>
          <a:xfrm>
            <a:off x="1291538" y="3699796"/>
            <a:ext cx="3950916" cy="1247775"/>
          </a:xfrm>
          <a:prstGeom prst="roundRect">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latin typeface="+mj-lt"/>
              </a:rPr>
              <a:t>Hoogste</a:t>
            </a:r>
            <a:endParaRPr lang="en-US" sz="6000" dirty="0">
              <a:latin typeface="+mj-lt"/>
            </a:endParaRPr>
          </a:p>
        </p:txBody>
      </p:sp>
      <p:sp>
        <p:nvSpPr>
          <p:cNvPr id="22" name="Rectangle: Rounded Corners 21">
            <a:extLst>
              <a:ext uri="{FF2B5EF4-FFF2-40B4-BE49-F238E27FC236}">
                <a16:creationId xmlns:a16="http://schemas.microsoft.com/office/drawing/2014/main" id="{D5A9CD07-FDF4-F71B-4894-924F6C7B4D06}"/>
              </a:ext>
            </a:extLst>
          </p:cNvPr>
          <p:cNvSpPr/>
          <p:nvPr/>
        </p:nvSpPr>
        <p:spPr>
          <a:xfrm>
            <a:off x="5627345" y="5115639"/>
            <a:ext cx="2114548" cy="1247775"/>
          </a:xfrm>
          <a:prstGeom prst="roundRect">
            <a:avLst/>
          </a:prstGeom>
          <a:noFill/>
          <a:ln w="762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solidFill>
                  <a:srgbClr val="660033"/>
                </a:solidFill>
                <a:latin typeface="+mj-lt"/>
              </a:rPr>
              <a:t>Tyd</a:t>
            </a:r>
            <a:endParaRPr lang="en-US" sz="6000" dirty="0">
              <a:solidFill>
                <a:srgbClr val="660033"/>
              </a:solidFill>
              <a:latin typeface="+mj-lt"/>
            </a:endParaRPr>
          </a:p>
        </p:txBody>
      </p:sp>
      <p:sp>
        <p:nvSpPr>
          <p:cNvPr id="23" name="Rectangle: Rounded Corners 22">
            <a:extLst>
              <a:ext uri="{FF2B5EF4-FFF2-40B4-BE49-F238E27FC236}">
                <a16:creationId xmlns:a16="http://schemas.microsoft.com/office/drawing/2014/main" id="{384B85B9-C452-9385-E21A-8CF7676C5AE4}"/>
              </a:ext>
            </a:extLst>
          </p:cNvPr>
          <p:cNvSpPr/>
          <p:nvPr/>
        </p:nvSpPr>
        <p:spPr>
          <a:xfrm>
            <a:off x="3127904" y="5111543"/>
            <a:ext cx="2114549" cy="1247775"/>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err="1">
                <a:solidFill>
                  <a:srgbClr val="C00000"/>
                </a:solidFill>
                <a:latin typeface="+mj-lt"/>
              </a:rPr>
              <a:t>Plek</a:t>
            </a:r>
            <a:endParaRPr lang="en-US" sz="6000" dirty="0">
              <a:solidFill>
                <a:srgbClr val="C00000"/>
              </a:solidFill>
              <a:latin typeface="+mj-lt"/>
            </a:endParaRPr>
          </a:p>
        </p:txBody>
      </p:sp>
    </p:spTree>
    <p:extLst>
      <p:ext uri="{BB962C8B-B14F-4D97-AF65-F5344CB8AC3E}">
        <p14:creationId xmlns:p14="http://schemas.microsoft.com/office/powerpoint/2010/main" val="226918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85800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a:t>
            </a:r>
            <a:br>
              <a:rPr lang="nl-NL" sz="5400" b="1" dirty="0">
                <a:solidFill>
                  <a:srgbClr val="006666"/>
                </a:solidFill>
                <a:latin typeface="+mn-lt"/>
              </a:rPr>
            </a:br>
            <a:r>
              <a:rPr lang="nl-NL" sz="4800" b="1" dirty="0">
                <a:solidFill>
                  <a:schemeClr val="accent1">
                    <a:lumMod val="50000"/>
                  </a:schemeClr>
                </a:solidFill>
                <a:latin typeface="+mn-lt"/>
              </a:rPr>
              <a:t>1 Daarom, heilige broers </a:t>
            </a:r>
            <a:r>
              <a:rPr lang="nl-NL" sz="4800" b="1" i="1" dirty="0">
                <a:solidFill>
                  <a:schemeClr val="accent1">
                    <a:lumMod val="50000"/>
                  </a:schemeClr>
                </a:solidFill>
                <a:latin typeface="+mn-lt"/>
              </a:rPr>
              <a:t>[en susters</a:t>
            </a:r>
            <a:r>
              <a:rPr lang="nl-NL" sz="4800" b="1" dirty="0">
                <a:solidFill>
                  <a:schemeClr val="accent1">
                    <a:lumMod val="50000"/>
                  </a:schemeClr>
                </a:solidFill>
                <a:latin typeface="+mn-lt"/>
              </a:rPr>
              <a:t>]</a:t>
            </a:r>
            <a:r>
              <a:rPr lang="nl-NL" sz="4800" b="1" i="1" dirty="0">
                <a:solidFill>
                  <a:schemeClr val="accent1">
                    <a:lumMod val="50000"/>
                  </a:schemeClr>
                </a:solidFill>
                <a:latin typeface="+mn-lt"/>
              </a:rPr>
              <a:t>,</a:t>
            </a:r>
            <a:r>
              <a:rPr lang="nl-NL" sz="4800" b="1" dirty="0">
                <a:solidFill>
                  <a:schemeClr val="accent1">
                    <a:lumMod val="50000"/>
                  </a:schemeClr>
                </a:solidFill>
                <a:latin typeface="+mn-lt"/>
              </a:rPr>
              <a:t> </a:t>
            </a:r>
            <a:r>
              <a:rPr lang="nl-NL" sz="4800" b="1" dirty="0">
                <a:solidFill>
                  <a:srgbClr val="003366"/>
                </a:solidFill>
                <a:latin typeface="+mn-lt"/>
              </a:rPr>
              <a:t>deelgenote van 'n hemelse roeping</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5400" b="1" dirty="0">
                <a:solidFill>
                  <a:schemeClr val="accent1">
                    <a:lumMod val="50000"/>
                  </a:schemeClr>
                </a:solidFill>
                <a:highlight>
                  <a:srgbClr val="FFFF00"/>
                </a:highlight>
                <a:latin typeface="+mn-lt"/>
              </a:rPr>
              <a:t>let noukeurig op Jesus</a:t>
            </a:r>
            <a:r>
              <a:rPr lang="nl-NL" sz="4800" b="1" dirty="0">
                <a:solidFill>
                  <a:schemeClr val="accent1">
                    <a:lumMod val="50000"/>
                  </a:schemeClr>
                </a:solidFill>
                <a:latin typeface="+mn-lt"/>
              </a:rPr>
              <a:t>, die Apostel en Hoëpriester van ons belydenis.</a:t>
            </a:r>
            <a:br>
              <a:rPr lang="nl-NL" sz="4800" b="1" dirty="0">
                <a:solidFill>
                  <a:schemeClr val="accent1">
                    <a:lumMod val="50000"/>
                  </a:schemeClr>
                </a:solidFill>
                <a:latin typeface="+mn-lt"/>
              </a:rPr>
            </a:br>
            <a:br>
              <a:rPr lang="nl-NL" sz="4800" b="1" dirty="0">
                <a:solidFill>
                  <a:schemeClr val="accent1">
                    <a:lumMod val="50000"/>
                  </a:schemeClr>
                </a:solidFill>
                <a:latin typeface="+mn-lt"/>
              </a:rPr>
            </a:br>
            <a:r>
              <a:rPr lang="nl-NL" sz="4800" b="1" dirty="0">
                <a:solidFill>
                  <a:schemeClr val="accent1">
                    <a:lumMod val="50000"/>
                  </a:schemeClr>
                </a:solidFill>
                <a:latin typeface="+mn-lt"/>
              </a:rPr>
              <a:t>12 Broers </a:t>
            </a:r>
            <a:r>
              <a:rPr lang="nl-NL" sz="4800" b="1" i="1" dirty="0">
                <a:solidFill>
                  <a:schemeClr val="accent1">
                    <a:lumMod val="50000"/>
                  </a:schemeClr>
                </a:solidFill>
                <a:latin typeface="+mn-lt"/>
              </a:rPr>
              <a:t>[en susters</a:t>
            </a:r>
            <a:r>
              <a:rPr lang="nl-NL" sz="4800" b="1" dirty="0">
                <a:solidFill>
                  <a:schemeClr val="accent1">
                    <a:lumMod val="50000"/>
                  </a:schemeClr>
                </a:solidFill>
                <a:latin typeface="+mn-lt"/>
              </a:rPr>
              <a:t>], </a:t>
            </a:r>
            <a:r>
              <a:rPr lang="nl-NL" sz="5400" b="1" dirty="0">
                <a:solidFill>
                  <a:schemeClr val="accent1">
                    <a:lumMod val="50000"/>
                  </a:schemeClr>
                </a:solidFill>
                <a:highlight>
                  <a:srgbClr val="FFFF00"/>
                </a:highlight>
                <a:latin typeface="+mn-lt"/>
              </a:rPr>
              <a:t>waak daarteen </a:t>
            </a:r>
            <a:r>
              <a:rPr lang="nl-NL" sz="4800" b="1" dirty="0">
                <a:solidFill>
                  <a:schemeClr val="accent1">
                    <a:lumMod val="50000"/>
                  </a:schemeClr>
                </a:solidFill>
                <a:latin typeface="+mn-lt"/>
              </a:rPr>
              <a:t>dat nie een van julle ooit 'n bose hart vol ongeloof kry deur van die lewende God afvallig te word nie.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3185101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1"/>
            <a:ext cx="11677650" cy="6192253"/>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a:t>
            </a:r>
            <a:br>
              <a:rPr lang="nl-NL" sz="5400" b="1" dirty="0">
                <a:solidFill>
                  <a:srgbClr val="006666"/>
                </a:solidFill>
                <a:latin typeface="+mn-lt"/>
              </a:rPr>
            </a:br>
            <a:r>
              <a:rPr lang="nl-NL" sz="4800" b="1" dirty="0">
                <a:solidFill>
                  <a:schemeClr val="accent1">
                    <a:lumMod val="50000"/>
                  </a:schemeClr>
                </a:solidFill>
                <a:latin typeface="+mn-lt"/>
              </a:rPr>
              <a:t>13 Maar </a:t>
            </a:r>
            <a:r>
              <a:rPr lang="nl-NL" sz="5400" b="1" dirty="0">
                <a:solidFill>
                  <a:schemeClr val="accent1">
                    <a:lumMod val="50000"/>
                  </a:schemeClr>
                </a:solidFill>
                <a:highlight>
                  <a:srgbClr val="FFFF00"/>
                </a:highlight>
                <a:latin typeface="+mn-lt"/>
              </a:rPr>
              <a:t>spoor mekaar elke dag aan</a:t>
            </a:r>
            <a:r>
              <a:rPr lang="nl-NL" sz="4800" b="1" dirty="0">
                <a:solidFill>
                  <a:schemeClr val="accent1">
                    <a:lumMod val="50000"/>
                  </a:schemeClr>
                </a:solidFill>
                <a:latin typeface="+mn-lt"/>
              </a:rPr>
              <a:t>, solank daar nog van “vandag” sprake is, sodat niemand van julle deur die verleiding van die sonde verhard word nie. </a:t>
            </a:r>
            <a:br>
              <a:rPr lang="nl-NL" sz="4800" b="1" dirty="0">
                <a:solidFill>
                  <a:schemeClr val="accent1">
                    <a:lumMod val="50000"/>
                  </a:schemeClr>
                </a:solidFill>
                <a:latin typeface="+mn-lt"/>
              </a:rPr>
            </a:br>
            <a:r>
              <a:rPr lang="nl-NL" sz="4800" b="1" dirty="0">
                <a:solidFill>
                  <a:schemeClr val="accent1">
                    <a:lumMod val="50000"/>
                  </a:schemeClr>
                </a:solidFill>
                <a:latin typeface="+mn-lt"/>
              </a:rPr>
              <a:t>14 Ons het inderdaad deelgenote van Christus geword, mits ons enduit stewig bly vashou aan ons aanvanklike geloofsvertroue . .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2944747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661074"/>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a:t>
            </a:r>
            <a:br>
              <a:rPr lang="nl-NL" sz="5400" b="1" dirty="0">
                <a:solidFill>
                  <a:srgbClr val="006666"/>
                </a:solidFill>
                <a:latin typeface="+mn-lt"/>
              </a:rPr>
            </a:br>
            <a:r>
              <a:rPr lang="nl-NL" sz="4800" b="1" dirty="0">
                <a:solidFill>
                  <a:schemeClr val="accent1">
                    <a:lumMod val="50000"/>
                  </a:schemeClr>
                </a:solidFill>
                <a:latin typeface="+mn-lt"/>
              </a:rPr>
              <a:t>15 soos gesê word: “Vandag, as julle Sy stem hoor, </a:t>
            </a:r>
            <a:r>
              <a:rPr lang="nl-NL" sz="5400" b="1" dirty="0">
                <a:solidFill>
                  <a:schemeClr val="accent1">
                    <a:lumMod val="50000"/>
                  </a:schemeClr>
                </a:solidFill>
                <a:highlight>
                  <a:srgbClr val="FFFF00"/>
                </a:highlight>
                <a:latin typeface="+mn-lt"/>
              </a:rPr>
              <a:t>moenie julle harte verhard</a:t>
            </a:r>
            <a:r>
              <a:rPr lang="nl-NL" sz="4800" b="1" dirty="0">
                <a:solidFill>
                  <a:schemeClr val="accent1">
                    <a:lumMod val="50000"/>
                  </a:schemeClr>
                </a:solidFill>
                <a:latin typeface="+mn-lt"/>
              </a:rPr>
              <a:t>, soos tydens die opstand nie.” </a:t>
            </a:r>
            <a:br>
              <a:rPr lang="nl-NL" sz="4800" b="1" dirty="0">
                <a:solidFill>
                  <a:schemeClr val="accent1">
                    <a:lumMod val="50000"/>
                  </a:schemeClr>
                </a:solidFill>
                <a:latin typeface="+mn-lt"/>
              </a:rPr>
            </a:br>
            <a:r>
              <a:rPr lang="nl-NL" b="1" dirty="0">
                <a:solidFill>
                  <a:schemeClr val="bg2">
                    <a:lumMod val="50000"/>
                  </a:schemeClr>
                </a:solidFill>
                <a:latin typeface="+mn-lt"/>
              </a:rPr>
              <a:t>16 Wie was dit wat gehoor het, maar nietemin in opstand gekom het? Was dit nie almal wat onder leiding van Moses uit Egipte uitgetrek het nie? 17 Op wie was Hy veertig jaar lank toornig? Was dit nie op hulle wat gesondig het, </a:t>
            </a:r>
            <a:br>
              <a:rPr lang="nl-NL" b="1" dirty="0">
                <a:solidFill>
                  <a:schemeClr val="bg2">
                    <a:lumMod val="50000"/>
                  </a:schemeClr>
                </a:solidFill>
                <a:latin typeface="+mn-lt"/>
              </a:rPr>
            </a:br>
            <a:r>
              <a:rPr lang="nl-NL" b="1" dirty="0">
                <a:solidFill>
                  <a:schemeClr val="bg2">
                    <a:lumMod val="50000"/>
                  </a:schemeClr>
                </a:solidFill>
                <a:latin typeface="+mn-lt"/>
              </a:rPr>
              <a:t>wie se lyke in die woestyn gelê het nie?</a:t>
            </a:r>
            <a:endParaRPr lang="en-US" dirty="0">
              <a:solidFill>
                <a:schemeClr val="bg2">
                  <a:lumMod val="50000"/>
                </a:schemeClr>
              </a:solidFill>
              <a:latin typeface="+mn-lt"/>
            </a:endParaRPr>
          </a:p>
        </p:txBody>
      </p:sp>
    </p:spTree>
    <p:extLst>
      <p:ext uri="{BB962C8B-B14F-4D97-AF65-F5344CB8AC3E}">
        <p14:creationId xmlns:p14="http://schemas.microsoft.com/office/powerpoint/2010/main" val="571606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6661074"/>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HEBREËRS 3 – 4 </a:t>
            </a:r>
            <a:br>
              <a:rPr lang="nl-NL" sz="5400" b="1" dirty="0">
                <a:solidFill>
                  <a:srgbClr val="006666"/>
                </a:solidFill>
                <a:latin typeface="+mn-lt"/>
              </a:rPr>
            </a:br>
            <a:r>
              <a:rPr lang="nl-NL" b="1" dirty="0">
                <a:solidFill>
                  <a:schemeClr val="bg2">
                    <a:lumMod val="50000"/>
                  </a:schemeClr>
                </a:solidFill>
                <a:latin typeface="+mn-lt"/>
              </a:rPr>
              <a:t>18 Vir wie, behalwe hulle wat ongehoorsaam was, het Hy gesweer dat hulle beslis nie in Sy rus sal ingaan nie? </a:t>
            </a:r>
            <a:br>
              <a:rPr lang="nl-NL" b="1" dirty="0">
                <a:solidFill>
                  <a:schemeClr val="bg2">
                    <a:lumMod val="50000"/>
                  </a:schemeClr>
                </a:solidFill>
                <a:latin typeface="+mn-lt"/>
              </a:rPr>
            </a:br>
            <a:r>
              <a:rPr lang="nl-NL" b="1" dirty="0">
                <a:solidFill>
                  <a:schemeClr val="bg2">
                    <a:lumMod val="50000"/>
                  </a:schemeClr>
                </a:solidFill>
                <a:latin typeface="+mn-lt"/>
              </a:rPr>
              <a:t>19 Ons sien dus dat hulle vanweë ongeloof nie in staat was om in Sy rus in te gaan nie.</a:t>
            </a:r>
            <a:br>
              <a:rPr lang="nl-NL" b="1" dirty="0">
                <a:solidFill>
                  <a:schemeClr val="accent1">
                    <a:lumMod val="50000"/>
                  </a:schemeClr>
                </a:solidFill>
                <a:latin typeface="+mn-lt"/>
              </a:rPr>
            </a:br>
            <a:r>
              <a:rPr lang="nl-NL" sz="4800" b="1" dirty="0">
                <a:solidFill>
                  <a:schemeClr val="accent1">
                    <a:lumMod val="50000"/>
                  </a:schemeClr>
                </a:solidFill>
                <a:latin typeface="+mn-lt"/>
              </a:rPr>
              <a:t>1 </a:t>
            </a:r>
            <a:r>
              <a:rPr lang="nl-NL" sz="5400" b="1" dirty="0">
                <a:solidFill>
                  <a:schemeClr val="accent1">
                    <a:lumMod val="50000"/>
                  </a:schemeClr>
                </a:solidFill>
                <a:highlight>
                  <a:srgbClr val="FFFF00"/>
                </a:highlight>
                <a:latin typeface="+mn-lt"/>
              </a:rPr>
              <a:t>Laat ons daarom versigtig wees</a:t>
            </a:r>
            <a:r>
              <a:rPr lang="nl-NL" sz="4800" b="1" dirty="0">
                <a:solidFill>
                  <a:schemeClr val="accent1">
                    <a:lumMod val="50000"/>
                  </a:schemeClr>
                </a:solidFill>
                <a:latin typeface="+mn-lt"/>
              </a:rPr>
              <a:t>, terwyl die belofte om in Sy rus in te gaan, nog bly staan, dat dit nie mag blyk dat </a:t>
            </a:r>
            <a:br>
              <a:rPr lang="nl-NL" sz="4800" b="1" dirty="0">
                <a:solidFill>
                  <a:schemeClr val="accent1">
                    <a:lumMod val="50000"/>
                  </a:schemeClr>
                </a:solidFill>
                <a:latin typeface="+mn-lt"/>
              </a:rPr>
            </a:br>
            <a:r>
              <a:rPr lang="nl-NL" sz="4800" b="1" dirty="0">
                <a:solidFill>
                  <a:schemeClr val="accent1">
                    <a:lumMod val="50000"/>
                  </a:schemeClr>
                </a:solidFill>
                <a:latin typeface="+mn-lt"/>
              </a:rPr>
              <a:t>een van julle agtergebly het nie. </a:t>
            </a:r>
            <a:endParaRPr lang="en-US" dirty="0">
              <a:solidFill>
                <a:schemeClr val="bg2">
                  <a:lumMod val="50000"/>
                </a:schemeClr>
              </a:solidFill>
              <a:latin typeface="+mn-lt"/>
            </a:endParaRPr>
          </a:p>
        </p:txBody>
      </p:sp>
    </p:spTree>
    <p:extLst>
      <p:ext uri="{BB962C8B-B14F-4D97-AF65-F5344CB8AC3E}">
        <p14:creationId xmlns:p14="http://schemas.microsoft.com/office/powerpoint/2010/main" val="4231316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DD4F6D3-6600-A429-C885-6392612F3BB6}"/>
              </a:ext>
            </a:extLst>
          </p:cNvPr>
          <p:cNvSpPr/>
          <p:nvPr/>
        </p:nvSpPr>
        <p:spPr>
          <a:xfrm>
            <a:off x="-577516" y="-193999"/>
            <a:ext cx="13058274" cy="1569105"/>
          </a:xfrm>
          <a:prstGeom prst="rect">
            <a:avLst/>
          </a:prstGeom>
          <a:solidFill>
            <a:schemeClr val="accent1">
              <a:lumMod val="40000"/>
              <a:lumOff val="60000"/>
              <a:alpha val="4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30BE168-CF6A-EAE1-8524-3C8A69667301}"/>
              </a:ext>
            </a:extLst>
          </p:cNvPr>
          <p:cNvSpPr/>
          <p:nvPr/>
        </p:nvSpPr>
        <p:spPr>
          <a:xfrm>
            <a:off x="-577516" y="1378114"/>
            <a:ext cx="13058274" cy="3100199"/>
          </a:xfrm>
          <a:prstGeom prst="rect">
            <a:avLst/>
          </a:prstGeom>
          <a:solidFill>
            <a:srgbClr val="FFCC00">
              <a:alpha val="4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0D981EF-E04B-CB16-1F68-7E41B805104A}"/>
              </a:ext>
            </a:extLst>
          </p:cNvPr>
          <p:cNvSpPr/>
          <p:nvPr/>
        </p:nvSpPr>
        <p:spPr>
          <a:xfrm>
            <a:off x="-577516" y="4478313"/>
            <a:ext cx="13058274" cy="2548129"/>
          </a:xfrm>
          <a:prstGeom prst="rect">
            <a:avLst/>
          </a:prstGeom>
          <a:solidFill>
            <a:schemeClr val="accent2">
              <a:lumMod val="60000"/>
              <a:lumOff val="40000"/>
              <a:alpha val="4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48126" y="0"/>
            <a:ext cx="6506758" cy="6176211"/>
          </a:xfrm>
        </p:spPr>
        <p:txBody>
          <a:bodyPr>
            <a:noAutofit/>
          </a:bodyPr>
          <a:lstStyle/>
          <a:p>
            <a:r>
              <a:rPr lang="nl-NL" sz="4800" b="1" dirty="0">
                <a:solidFill>
                  <a:srgbClr val="006666"/>
                </a:solidFill>
                <a:latin typeface="+mn-lt"/>
              </a:rPr>
              <a:t>Let noukeurig op Jesus</a:t>
            </a:r>
            <a:br>
              <a:rPr lang="nl-NL" sz="4800" b="1" dirty="0">
                <a:solidFill>
                  <a:srgbClr val="006666"/>
                </a:solidFill>
                <a:latin typeface="+mn-lt"/>
              </a:rPr>
            </a:br>
            <a:br>
              <a:rPr lang="nl-NL" sz="4000" b="1" dirty="0">
                <a:solidFill>
                  <a:schemeClr val="accent1">
                    <a:lumMod val="50000"/>
                  </a:schemeClr>
                </a:solidFill>
                <a:latin typeface="+mn-lt"/>
              </a:rPr>
            </a:br>
            <a:r>
              <a:rPr lang="nl-NL" sz="4800" b="1" dirty="0">
                <a:solidFill>
                  <a:srgbClr val="422100"/>
                </a:solidFill>
                <a:latin typeface="+mn-lt"/>
              </a:rPr>
              <a:t>Waak teen ongeloof</a:t>
            </a:r>
            <a:br>
              <a:rPr lang="nl-NL" sz="4800" b="1" dirty="0">
                <a:solidFill>
                  <a:srgbClr val="422100"/>
                </a:solidFill>
                <a:latin typeface="+mn-lt"/>
              </a:rPr>
            </a:br>
            <a:br>
              <a:rPr lang="nl-NL" sz="4000" b="1" dirty="0">
                <a:solidFill>
                  <a:schemeClr val="accent1">
                    <a:lumMod val="50000"/>
                  </a:schemeClr>
                </a:solidFill>
                <a:latin typeface="+mn-lt"/>
              </a:rPr>
            </a:br>
            <a:r>
              <a:rPr lang="nl-NL" sz="4800" b="1" dirty="0">
                <a:solidFill>
                  <a:srgbClr val="006666"/>
                </a:solidFill>
                <a:latin typeface="+mn-lt"/>
              </a:rPr>
              <a:t>Spoor mekaar aan </a:t>
            </a:r>
            <a:br>
              <a:rPr lang="nl-NL" sz="4800" b="1" dirty="0">
                <a:solidFill>
                  <a:srgbClr val="006666"/>
                </a:solidFill>
                <a:latin typeface="+mn-lt"/>
              </a:rPr>
            </a:br>
            <a:r>
              <a:rPr lang="nl-NL" sz="4000" b="1" dirty="0">
                <a:solidFill>
                  <a:srgbClr val="422100"/>
                </a:solidFill>
                <a:latin typeface="+mn-lt"/>
              </a:rPr>
              <a:t>sodat julle harte nie (soos hulle voorheen) verhard nie.</a:t>
            </a:r>
            <a:br>
              <a:rPr lang="nl-NL" sz="4000" b="1" dirty="0">
                <a:solidFill>
                  <a:srgbClr val="422100"/>
                </a:solidFill>
                <a:latin typeface="+mn-lt"/>
              </a:rPr>
            </a:br>
            <a:br>
              <a:rPr lang="nl-NL" sz="4000" b="1" dirty="0">
                <a:solidFill>
                  <a:srgbClr val="422100"/>
                </a:solidFill>
                <a:latin typeface="+mn-lt"/>
              </a:rPr>
            </a:br>
            <a:r>
              <a:rPr lang="nl-NL" sz="4800" b="1" dirty="0">
                <a:solidFill>
                  <a:schemeClr val="accent1">
                    <a:lumMod val="50000"/>
                  </a:schemeClr>
                </a:solidFill>
                <a:latin typeface="+mn-lt"/>
              </a:rPr>
              <a:t>Wees versigtig </a:t>
            </a:r>
            <a:br>
              <a:rPr lang="nl-NL" sz="4800" b="1" dirty="0">
                <a:solidFill>
                  <a:schemeClr val="accent1">
                    <a:lumMod val="50000"/>
                  </a:schemeClr>
                </a:solidFill>
                <a:latin typeface="+mn-lt"/>
              </a:rPr>
            </a:br>
            <a:r>
              <a:rPr lang="nl-NL" sz="4000" b="1" dirty="0">
                <a:solidFill>
                  <a:srgbClr val="422100"/>
                </a:solidFill>
                <a:latin typeface="+mn-lt"/>
              </a:rPr>
              <a:t>dat niemand agterbly nie. </a:t>
            </a:r>
            <a:endParaRPr lang="en-US" dirty="0">
              <a:solidFill>
                <a:srgbClr val="422100"/>
              </a:solidFill>
              <a:latin typeface="+mn-lt"/>
            </a:endParaRPr>
          </a:p>
        </p:txBody>
      </p:sp>
      <p:sp>
        <p:nvSpPr>
          <p:cNvPr id="7" name="TextBox 6">
            <a:extLst>
              <a:ext uri="{FF2B5EF4-FFF2-40B4-BE49-F238E27FC236}">
                <a16:creationId xmlns:a16="http://schemas.microsoft.com/office/drawing/2014/main" id="{43CDF272-1201-8A08-B163-2D12ECD597CD}"/>
              </a:ext>
            </a:extLst>
          </p:cNvPr>
          <p:cNvSpPr txBox="1"/>
          <p:nvPr/>
        </p:nvSpPr>
        <p:spPr>
          <a:xfrm>
            <a:off x="6317227" y="4478313"/>
            <a:ext cx="5755925" cy="1508105"/>
          </a:xfrm>
          <a:prstGeom prst="rect">
            <a:avLst/>
          </a:prstGeom>
          <a:noFill/>
        </p:spPr>
        <p:txBody>
          <a:bodyPr wrap="square">
            <a:spAutoFit/>
          </a:bodyPr>
          <a:lstStyle/>
          <a:p>
            <a:r>
              <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Moses het </a:t>
            </a:r>
            <a:r>
              <a:rPr kumimoji="0" lang="en-ZA" sz="4800" b="1" i="1"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agtergebly</a:t>
            </a:r>
            <a:endPar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endParaRPr>
          </a:p>
          <a:p>
            <a:r>
              <a:rPr lang="en-ZA" sz="4400" b="1" i="1" dirty="0" err="1">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Deuteronomium</a:t>
            </a:r>
            <a:r>
              <a:rPr lang="en-ZA" sz="4400" b="1" i="1" dirty="0">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 31</a:t>
            </a:r>
            <a:endParaRPr lang="en-US" sz="4400" i="1" dirty="0">
              <a:solidFill>
                <a:schemeClr val="tx1">
                  <a:lumMod val="75000"/>
                  <a:lumOff val="25000"/>
                </a:schemeClr>
              </a:solidFill>
            </a:endParaRPr>
          </a:p>
        </p:txBody>
      </p:sp>
      <p:sp>
        <p:nvSpPr>
          <p:cNvPr id="8" name="TextBox 7">
            <a:extLst>
              <a:ext uri="{FF2B5EF4-FFF2-40B4-BE49-F238E27FC236}">
                <a16:creationId xmlns:a16="http://schemas.microsoft.com/office/drawing/2014/main" id="{E8544171-4BCD-4C9B-62D2-1E9D3756A48F}"/>
              </a:ext>
            </a:extLst>
          </p:cNvPr>
          <p:cNvSpPr txBox="1"/>
          <p:nvPr/>
        </p:nvSpPr>
        <p:spPr>
          <a:xfrm>
            <a:off x="6396445" y="2859356"/>
            <a:ext cx="5597487" cy="1508105"/>
          </a:xfrm>
          <a:prstGeom prst="rect">
            <a:avLst/>
          </a:prstGeom>
          <a:noFill/>
        </p:spPr>
        <p:txBody>
          <a:bodyPr wrap="square">
            <a:spAutoFit/>
          </a:bodyPr>
          <a:lstStyle/>
          <a:p>
            <a:r>
              <a:rPr kumimoji="0" lang="en-ZA" sz="4800" b="1" i="1"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Troos</a:t>
            </a:r>
            <a:r>
              <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 </a:t>
            </a:r>
            <a:r>
              <a:rPr lang="en-ZA" sz="4800" b="1" i="1" dirty="0">
                <a:solidFill>
                  <a:srgbClr val="002060"/>
                </a:solidFill>
                <a:effectLst>
                  <a:outerShdw blurRad="38100" dist="38100" dir="2700000" algn="tl">
                    <a:srgbClr val="000000">
                      <a:alpha val="43137"/>
                    </a:srgbClr>
                  </a:outerShdw>
                </a:effectLst>
                <a:latin typeface="Franklin Gothic Medium"/>
                <a:ea typeface="+mj-ea"/>
                <a:cs typeface="+mj-cs"/>
              </a:rPr>
              <a:t>Israel</a:t>
            </a:r>
            <a:endPar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endParaRPr>
          </a:p>
          <a:p>
            <a:r>
              <a:rPr lang="en-ZA" sz="4400" b="1" i="1" dirty="0" err="1">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Jesaja</a:t>
            </a:r>
            <a:r>
              <a:rPr lang="en-ZA" sz="4400" b="1" i="1" dirty="0">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 40</a:t>
            </a:r>
            <a:endParaRPr lang="en-US" sz="4400" i="1" dirty="0">
              <a:solidFill>
                <a:schemeClr val="tx1">
                  <a:lumMod val="75000"/>
                  <a:lumOff val="25000"/>
                </a:schemeClr>
              </a:solidFill>
            </a:endParaRPr>
          </a:p>
        </p:txBody>
      </p:sp>
      <p:sp>
        <p:nvSpPr>
          <p:cNvPr id="9" name="TextBox 8">
            <a:extLst>
              <a:ext uri="{FF2B5EF4-FFF2-40B4-BE49-F238E27FC236}">
                <a16:creationId xmlns:a16="http://schemas.microsoft.com/office/drawing/2014/main" id="{0C116451-8E9A-B540-B6BB-70A8C47A8B18}"/>
              </a:ext>
            </a:extLst>
          </p:cNvPr>
          <p:cNvSpPr txBox="1"/>
          <p:nvPr/>
        </p:nvSpPr>
        <p:spPr>
          <a:xfrm>
            <a:off x="6475664" y="1240399"/>
            <a:ext cx="5597487" cy="1508105"/>
          </a:xfrm>
          <a:prstGeom prst="rect">
            <a:avLst/>
          </a:prstGeom>
          <a:noFill/>
        </p:spPr>
        <p:txBody>
          <a:bodyPr wrap="square">
            <a:spAutoFit/>
          </a:bodyPr>
          <a:lstStyle/>
          <a:p>
            <a:r>
              <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Israel het </a:t>
            </a:r>
            <a:r>
              <a:rPr kumimoji="0" lang="en-ZA" sz="4800" b="1" i="1"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verhard</a:t>
            </a:r>
            <a:endPar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endParaRPr>
          </a:p>
          <a:p>
            <a:r>
              <a:rPr lang="en-ZA" sz="4400" b="1" i="1" dirty="0" err="1">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Jesaja</a:t>
            </a:r>
            <a:r>
              <a:rPr lang="en-ZA" sz="4400" b="1" i="1" dirty="0">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 40</a:t>
            </a:r>
            <a:endParaRPr lang="en-US" sz="4400" i="1" dirty="0">
              <a:solidFill>
                <a:schemeClr val="tx1">
                  <a:lumMod val="75000"/>
                  <a:lumOff val="25000"/>
                </a:schemeClr>
              </a:solidFill>
            </a:endParaRPr>
          </a:p>
        </p:txBody>
      </p:sp>
      <p:sp>
        <p:nvSpPr>
          <p:cNvPr id="10" name="TextBox 9">
            <a:extLst>
              <a:ext uri="{FF2B5EF4-FFF2-40B4-BE49-F238E27FC236}">
                <a16:creationId xmlns:a16="http://schemas.microsoft.com/office/drawing/2014/main" id="{EF261DB0-509F-50D5-19F5-7FEBD2A391C7}"/>
              </a:ext>
            </a:extLst>
          </p:cNvPr>
          <p:cNvSpPr txBox="1"/>
          <p:nvPr/>
        </p:nvSpPr>
        <p:spPr>
          <a:xfrm>
            <a:off x="6475664" y="-129991"/>
            <a:ext cx="5597487" cy="1508105"/>
          </a:xfrm>
          <a:prstGeom prst="rect">
            <a:avLst/>
          </a:prstGeom>
          <a:noFill/>
        </p:spPr>
        <p:txBody>
          <a:bodyPr wrap="square">
            <a:spAutoFit/>
          </a:bodyPr>
          <a:lstStyle/>
          <a:p>
            <a:r>
              <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Gees- </a:t>
            </a:r>
            <a:r>
              <a:rPr kumimoji="0" lang="en-ZA" sz="4800" b="1" i="1"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en</a:t>
            </a:r>
            <a:r>
              <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 </a:t>
            </a:r>
            <a:r>
              <a:rPr kumimoji="0" lang="en-ZA" sz="4800" b="1" i="1" u="none" strike="noStrike" kern="1200" cap="none" spc="0" normalizeH="0" baseline="0" noProof="0" dirty="0" err="1">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vuur-doop</a:t>
            </a:r>
            <a:endParaRPr kumimoji="0" lang="en-ZA" sz="48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endParaRPr>
          </a:p>
          <a:p>
            <a:r>
              <a:rPr lang="en-ZA" sz="4400" b="1" i="1" dirty="0" err="1">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Matteus</a:t>
            </a:r>
            <a:r>
              <a:rPr lang="en-ZA" sz="4400" b="1" i="1" dirty="0">
                <a:solidFill>
                  <a:schemeClr val="tx1">
                    <a:lumMod val="75000"/>
                    <a:lumOff val="25000"/>
                  </a:schemeClr>
                </a:solidFill>
                <a:effectLst>
                  <a:outerShdw blurRad="38100" dist="38100" dir="2700000" algn="tl">
                    <a:srgbClr val="000000">
                      <a:alpha val="43137"/>
                    </a:srgbClr>
                  </a:outerShdw>
                </a:effectLst>
                <a:latin typeface="Franklin Gothic Medium"/>
                <a:ea typeface="+mj-ea"/>
                <a:cs typeface="+mj-cs"/>
              </a:rPr>
              <a:t> 3:11</a:t>
            </a:r>
            <a:endParaRPr lang="en-US" sz="4400" i="1" dirty="0">
              <a:solidFill>
                <a:schemeClr val="tx1">
                  <a:lumMod val="75000"/>
                  <a:lumOff val="25000"/>
                </a:schemeClr>
              </a:solidFill>
            </a:endParaRPr>
          </a:p>
        </p:txBody>
      </p:sp>
    </p:spTree>
    <p:extLst>
      <p:ext uri="{BB962C8B-B14F-4D97-AF65-F5344CB8AC3E}">
        <p14:creationId xmlns:p14="http://schemas.microsoft.com/office/powerpoint/2010/main" val="416495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elay 1">
            <a:extLst>
              <a:ext uri="{FF2B5EF4-FFF2-40B4-BE49-F238E27FC236}">
                <a16:creationId xmlns:a16="http://schemas.microsoft.com/office/drawing/2014/main" id="{E435E751-41DC-C5E5-0C71-A3D6132629B9}"/>
              </a:ext>
            </a:extLst>
          </p:cNvPr>
          <p:cNvSpPr/>
          <p:nvPr/>
        </p:nvSpPr>
        <p:spPr>
          <a:xfrm rot="16200000">
            <a:off x="3914273" y="-3401713"/>
            <a:ext cx="4363453" cy="12620108"/>
          </a:xfrm>
          <a:prstGeom prst="flowChartDelay">
            <a:avLst/>
          </a:prstGeom>
          <a:solidFill>
            <a:srgbClr val="660033"/>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D3536D8-A483-46EC-6377-37068753F15B}"/>
              </a:ext>
            </a:extLst>
          </p:cNvPr>
          <p:cNvSpPr txBox="1"/>
          <p:nvPr/>
        </p:nvSpPr>
        <p:spPr>
          <a:xfrm>
            <a:off x="7453824" y="1187146"/>
            <a:ext cx="3306911" cy="2000548"/>
          </a:xfrm>
          <a:prstGeom prst="rect">
            <a:avLst/>
          </a:prstGeom>
          <a:noFill/>
        </p:spPr>
        <p:txBody>
          <a:bodyPr wrap="square">
            <a:spAutoFit/>
          </a:bodyPr>
          <a:lstStyle/>
          <a:p>
            <a:r>
              <a:rPr lang="en-ZA" sz="4400" b="1" i="1" dirty="0">
                <a:solidFill>
                  <a:srgbClr val="002060"/>
                </a:solidFill>
                <a:effectLst>
                  <a:outerShdw blurRad="38100" dist="38100" dir="2700000" algn="tl">
                    <a:srgbClr val="000000">
                      <a:alpha val="43137"/>
                    </a:srgbClr>
                  </a:outerShdw>
                </a:effectLst>
                <a:ea typeface="+mj-ea"/>
                <a:cs typeface="+mj-cs"/>
              </a:rPr>
              <a:t>Israel</a:t>
            </a:r>
          </a:p>
          <a:p>
            <a:pPr algn="r"/>
            <a:r>
              <a:rPr lang="en-ZA" sz="4000" i="1" dirty="0" err="1">
                <a:solidFill>
                  <a:srgbClr val="002060"/>
                </a:solidFill>
                <a:effectLst>
                  <a:outerShdw blurRad="38100" dist="38100" dir="2700000" algn="tl">
                    <a:srgbClr val="000000">
                      <a:alpha val="43137"/>
                    </a:srgbClr>
                  </a:outerShdw>
                </a:effectLst>
                <a:ea typeface="+mj-ea"/>
                <a:cs typeface="+mj-cs"/>
              </a:rPr>
              <a:t>Jesaja</a:t>
            </a:r>
            <a:r>
              <a:rPr lang="en-ZA" sz="4000" i="1" dirty="0">
                <a:solidFill>
                  <a:srgbClr val="002060"/>
                </a:solidFill>
                <a:effectLst>
                  <a:outerShdw blurRad="38100" dist="38100" dir="2700000" algn="tl">
                    <a:srgbClr val="000000">
                      <a:alpha val="43137"/>
                    </a:srgbClr>
                  </a:outerShdw>
                </a:effectLst>
                <a:ea typeface="+mj-ea"/>
                <a:cs typeface="+mj-cs"/>
              </a:rPr>
              <a:t> 40:1-3, </a:t>
            </a:r>
          </a:p>
          <a:p>
            <a:pPr algn="r"/>
            <a:r>
              <a:rPr lang="en-ZA" sz="4000" i="1" dirty="0">
                <a:solidFill>
                  <a:srgbClr val="002060"/>
                </a:solidFill>
                <a:effectLst>
                  <a:outerShdw blurRad="38100" dist="38100" dir="2700000" algn="tl">
                    <a:srgbClr val="000000">
                      <a:alpha val="43137"/>
                    </a:srgbClr>
                  </a:outerShdw>
                </a:effectLst>
                <a:ea typeface="+mj-ea"/>
                <a:cs typeface="+mj-cs"/>
              </a:rPr>
              <a:t>9-11</a:t>
            </a:r>
          </a:p>
        </p:txBody>
      </p:sp>
      <p:sp>
        <p:nvSpPr>
          <p:cNvPr id="6" name="TextBox 5">
            <a:extLst>
              <a:ext uri="{FF2B5EF4-FFF2-40B4-BE49-F238E27FC236}">
                <a16:creationId xmlns:a16="http://schemas.microsoft.com/office/drawing/2014/main" id="{876D0DC5-366C-660C-E605-4983843106E9}"/>
              </a:ext>
            </a:extLst>
          </p:cNvPr>
          <p:cNvSpPr txBox="1"/>
          <p:nvPr/>
        </p:nvSpPr>
        <p:spPr>
          <a:xfrm>
            <a:off x="1400578" y="1240259"/>
            <a:ext cx="3333133" cy="1384995"/>
          </a:xfrm>
          <a:prstGeom prst="rect">
            <a:avLst/>
          </a:prstGeom>
          <a:noFill/>
        </p:spPr>
        <p:txBody>
          <a:bodyPr wrap="square">
            <a:spAutoFit/>
          </a:bodyPr>
          <a:lstStyle/>
          <a:p>
            <a:pPr algn="r"/>
            <a:r>
              <a:rPr kumimoji="0" lang="en-ZA" sz="4400" b="1" i="1"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Franklin Gothic Medium"/>
                <a:ea typeface="+mj-ea"/>
                <a:cs typeface="+mj-cs"/>
              </a:rPr>
              <a:t>Israel</a:t>
            </a:r>
          </a:p>
          <a:p>
            <a:pPr algn="r"/>
            <a:r>
              <a:rPr lang="en-ZA" sz="4000" i="1" dirty="0" err="1">
                <a:solidFill>
                  <a:srgbClr val="002060"/>
                </a:solidFill>
                <a:effectLst>
                  <a:outerShdw blurRad="38100" dist="38100" dir="2700000" algn="tl">
                    <a:srgbClr val="000000">
                      <a:alpha val="43137"/>
                    </a:srgbClr>
                  </a:outerShdw>
                </a:effectLst>
                <a:latin typeface="Franklin Gothic Medium"/>
                <a:ea typeface="+mj-ea"/>
                <a:cs typeface="+mj-cs"/>
              </a:rPr>
              <a:t>Jesaja</a:t>
            </a:r>
            <a:r>
              <a:rPr lang="en-ZA" sz="4000" i="1" dirty="0">
                <a:solidFill>
                  <a:srgbClr val="002060"/>
                </a:solidFill>
                <a:effectLst>
                  <a:outerShdw blurRad="38100" dist="38100" dir="2700000" algn="tl">
                    <a:srgbClr val="000000">
                      <a:alpha val="43137"/>
                    </a:srgbClr>
                  </a:outerShdw>
                </a:effectLst>
                <a:latin typeface="Franklin Gothic Medium"/>
                <a:ea typeface="+mj-ea"/>
                <a:cs typeface="+mj-cs"/>
              </a:rPr>
              <a:t> 40:6-8</a:t>
            </a:r>
            <a:endParaRPr lang="en-US" sz="4000" i="1" dirty="0">
              <a:solidFill>
                <a:srgbClr val="002060"/>
              </a:solidFill>
            </a:endParaRPr>
          </a:p>
        </p:txBody>
      </p:sp>
      <p:pic>
        <p:nvPicPr>
          <p:cNvPr id="16" name="Picture 15" descr="A mountain and water with a white background&#10;&#10;Description automatically generated with medium confidence">
            <a:extLst>
              <a:ext uri="{FF2B5EF4-FFF2-40B4-BE49-F238E27FC236}">
                <a16:creationId xmlns:a16="http://schemas.microsoft.com/office/drawing/2014/main" id="{AA60E5BB-291B-52C5-08C4-BBBC795D829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 y="48704"/>
            <a:ext cx="12192000" cy="6858000"/>
          </a:xfrm>
          <a:prstGeom prst="rect">
            <a:avLst/>
          </a:prstGeom>
        </p:spPr>
      </p:pic>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8" name="TextBox 7">
            <a:extLst>
              <a:ext uri="{FF2B5EF4-FFF2-40B4-BE49-F238E27FC236}">
                <a16:creationId xmlns:a16="http://schemas.microsoft.com/office/drawing/2014/main" id="{E8544171-4BCD-4C9B-62D2-1E9D3756A48F}"/>
              </a:ext>
            </a:extLst>
          </p:cNvPr>
          <p:cNvSpPr txBox="1"/>
          <p:nvPr/>
        </p:nvSpPr>
        <p:spPr>
          <a:xfrm>
            <a:off x="7453824" y="1187146"/>
            <a:ext cx="3306911" cy="2000548"/>
          </a:xfrm>
          <a:prstGeom prst="rect">
            <a:avLst/>
          </a:prstGeom>
          <a:noFill/>
        </p:spPr>
        <p:txBody>
          <a:bodyPr wrap="square">
            <a:spAutoFit/>
          </a:bodyPr>
          <a:lstStyle/>
          <a:p>
            <a:r>
              <a:rPr lang="en-ZA" sz="4400" b="1" i="1" dirty="0">
                <a:solidFill>
                  <a:schemeClr val="bg1"/>
                </a:solidFill>
                <a:effectLst>
                  <a:outerShdw blurRad="38100" dist="38100" dir="2700000" algn="tl">
                    <a:srgbClr val="000000">
                      <a:alpha val="43137"/>
                    </a:srgbClr>
                  </a:outerShdw>
                </a:effectLst>
                <a:latin typeface="Franklin Gothic Medium"/>
                <a:ea typeface="+mj-ea"/>
                <a:cs typeface="+mj-cs"/>
              </a:rPr>
              <a:t>Israel</a:t>
            </a:r>
            <a:endParaRPr kumimoji="0" lang="en-ZA" sz="4400" b="1"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Medium"/>
              <a:ea typeface="+mj-ea"/>
              <a:cs typeface="+mj-cs"/>
            </a:endParaRPr>
          </a:p>
          <a:p>
            <a:pPr algn="r"/>
            <a:r>
              <a:rPr lang="en-ZA" sz="4000" i="1" dirty="0" err="1">
                <a:solidFill>
                  <a:schemeClr val="bg1"/>
                </a:solidFill>
                <a:effectLst>
                  <a:outerShdw blurRad="38100" dist="38100" dir="2700000" algn="tl">
                    <a:srgbClr val="000000">
                      <a:alpha val="43137"/>
                    </a:srgbClr>
                  </a:outerShdw>
                </a:effectLst>
                <a:latin typeface="Franklin Gothic Medium"/>
                <a:ea typeface="+mj-ea"/>
                <a:cs typeface="+mj-cs"/>
              </a:rPr>
              <a:t>Jesaja</a:t>
            </a:r>
            <a:r>
              <a:rPr lang="en-ZA" sz="4000" i="1" dirty="0">
                <a:solidFill>
                  <a:schemeClr val="bg1"/>
                </a:solidFill>
                <a:effectLst>
                  <a:outerShdw blurRad="38100" dist="38100" dir="2700000" algn="tl">
                    <a:srgbClr val="000000">
                      <a:alpha val="43137"/>
                    </a:srgbClr>
                  </a:outerShdw>
                </a:effectLst>
                <a:latin typeface="Franklin Gothic Medium"/>
                <a:ea typeface="+mj-ea"/>
                <a:cs typeface="+mj-cs"/>
              </a:rPr>
              <a:t> 40:1-3, </a:t>
            </a:r>
          </a:p>
          <a:p>
            <a:pPr algn="r"/>
            <a:r>
              <a:rPr lang="en-ZA" sz="4000" i="1" dirty="0">
                <a:solidFill>
                  <a:schemeClr val="bg1"/>
                </a:solidFill>
                <a:effectLst>
                  <a:outerShdw blurRad="38100" dist="38100" dir="2700000" algn="tl">
                    <a:srgbClr val="000000">
                      <a:alpha val="43137"/>
                    </a:srgbClr>
                  </a:outerShdw>
                </a:effectLst>
                <a:latin typeface="Franklin Gothic Medium"/>
                <a:ea typeface="+mj-ea"/>
                <a:cs typeface="+mj-cs"/>
              </a:rPr>
              <a:t>9-11</a:t>
            </a:r>
            <a:endParaRPr lang="en-US" sz="4000" i="1" dirty="0">
              <a:solidFill>
                <a:schemeClr val="bg1"/>
              </a:solidFill>
            </a:endParaRPr>
          </a:p>
        </p:txBody>
      </p:sp>
      <p:sp>
        <p:nvSpPr>
          <p:cNvPr id="9" name="TextBox 8">
            <a:extLst>
              <a:ext uri="{FF2B5EF4-FFF2-40B4-BE49-F238E27FC236}">
                <a16:creationId xmlns:a16="http://schemas.microsoft.com/office/drawing/2014/main" id="{0C116451-8E9A-B540-B6BB-70A8C47A8B18}"/>
              </a:ext>
            </a:extLst>
          </p:cNvPr>
          <p:cNvSpPr txBox="1"/>
          <p:nvPr/>
        </p:nvSpPr>
        <p:spPr>
          <a:xfrm>
            <a:off x="1400578" y="1240258"/>
            <a:ext cx="3333133" cy="1384995"/>
          </a:xfrm>
          <a:prstGeom prst="rect">
            <a:avLst/>
          </a:prstGeom>
          <a:noFill/>
        </p:spPr>
        <p:txBody>
          <a:bodyPr wrap="square">
            <a:spAutoFit/>
          </a:bodyPr>
          <a:lstStyle/>
          <a:p>
            <a:pPr algn="r"/>
            <a:r>
              <a:rPr kumimoji="0" lang="en-ZA" sz="4400" b="1" i="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Medium"/>
                <a:ea typeface="+mj-ea"/>
                <a:cs typeface="+mj-cs"/>
              </a:rPr>
              <a:t>Israel</a:t>
            </a:r>
          </a:p>
          <a:p>
            <a:pPr algn="r"/>
            <a:r>
              <a:rPr lang="en-ZA" sz="4000" i="1" dirty="0" err="1">
                <a:solidFill>
                  <a:schemeClr val="bg1"/>
                </a:solidFill>
                <a:effectLst>
                  <a:outerShdw blurRad="38100" dist="38100" dir="2700000" algn="tl">
                    <a:srgbClr val="000000">
                      <a:alpha val="43137"/>
                    </a:srgbClr>
                  </a:outerShdw>
                </a:effectLst>
                <a:latin typeface="Franklin Gothic Medium"/>
                <a:ea typeface="+mj-ea"/>
                <a:cs typeface="+mj-cs"/>
              </a:rPr>
              <a:t>Jesaja</a:t>
            </a:r>
            <a:r>
              <a:rPr lang="en-ZA" sz="4000" i="1" dirty="0">
                <a:solidFill>
                  <a:schemeClr val="bg1"/>
                </a:solidFill>
                <a:effectLst>
                  <a:outerShdw blurRad="38100" dist="38100" dir="2700000" algn="tl">
                    <a:srgbClr val="000000">
                      <a:alpha val="43137"/>
                    </a:srgbClr>
                  </a:outerShdw>
                </a:effectLst>
                <a:latin typeface="Franklin Gothic Medium"/>
                <a:ea typeface="+mj-ea"/>
                <a:cs typeface="+mj-cs"/>
              </a:rPr>
              <a:t> 40:6-8</a:t>
            </a:r>
            <a:endParaRPr lang="en-US" sz="4000" i="1" dirty="0">
              <a:solidFill>
                <a:schemeClr val="bg1"/>
              </a:solidFill>
            </a:endParaRPr>
          </a:p>
        </p:txBody>
      </p:sp>
      <p:sp>
        <p:nvSpPr>
          <p:cNvPr id="10" name="TextBox 9">
            <a:extLst>
              <a:ext uri="{FF2B5EF4-FFF2-40B4-BE49-F238E27FC236}">
                <a16:creationId xmlns:a16="http://schemas.microsoft.com/office/drawing/2014/main" id="{EF261DB0-509F-50D5-19F5-7FEBD2A391C7}"/>
              </a:ext>
            </a:extLst>
          </p:cNvPr>
          <p:cNvSpPr txBox="1"/>
          <p:nvPr/>
        </p:nvSpPr>
        <p:spPr>
          <a:xfrm>
            <a:off x="8314946" y="3767974"/>
            <a:ext cx="3678988" cy="1538883"/>
          </a:xfrm>
          <a:prstGeom prst="rect">
            <a:avLst/>
          </a:prstGeom>
          <a:noFill/>
        </p:spPr>
        <p:txBody>
          <a:bodyPr wrap="square">
            <a:spAutoFit/>
          </a:bodyPr>
          <a:lstStyle/>
          <a:p>
            <a:pPr algn="ctr"/>
            <a:r>
              <a:rPr kumimoji="0" lang="en-ZA" sz="5400" b="1" i="1" u="none" strike="noStrike" kern="1200" cap="none" spc="0" normalizeH="0" baseline="0" noProof="0" dirty="0">
                <a:ln>
                  <a:noFill/>
                </a:ln>
                <a:solidFill>
                  <a:schemeClr val="bg2"/>
                </a:solidFill>
                <a:effectLst>
                  <a:outerShdw blurRad="38100" dist="38100" dir="2700000" algn="tl">
                    <a:srgbClr val="000000">
                      <a:alpha val="43137"/>
                    </a:srgbClr>
                  </a:outerShdw>
                </a:effectLst>
                <a:uLnTx/>
                <a:uFillTx/>
                <a:latin typeface="Franklin Gothic Medium"/>
                <a:ea typeface="+mj-ea"/>
                <a:cs typeface="+mj-cs"/>
              </a:rPr>
              <a:t>Jesus</a:t>
            </a:r>
            <a:endParaRPr kumimoji="0" lang="en-ZA" sz="4400" b="1" i="1" u="none" strike="noStrike" kern="1200" cap="none" spc="0" normalizeH="0" baseline="0" noProof="0" dirty="0">
              <a:ln>
                <a:noFill/>
              </a:ln>
              <a:solidFill>
                <a:schemeClr val="bg2"/>
              </a:solidFill>
              <a:effectLst>
                <a:outerShdw blurRad="38100" dist="38100" dir="2700000" algn="tl">
                  <a:srgbClr val="000000">
                    <a:alpha val="43137"/>
                  </a:srgbClr>
                </a:outerShdw>
              </a:effectLst>
              <a:uLnTx/>
              <a:uFillTx/>
              <a:latin typeface="Franklin Gothic Medium"/>
              <a:ea typeface="+mj-ea"/>
              <a:cs typeface="+mj-cs"/>
            </a:endParaRPr>
          </a:p>
          <a:p>
            <a:pPr algn="ctr"/>
            <a:r>
              <a:rPr lang="en-ZA" sz="4000" i="1" dirty="0" err="1">
                <a:solidFill>
                  <a:schemeClr val="bg2"/>
                </a:solidFill>
                <a:effectLst>
                  <a:outerShdw blurRad="38100" dist="38100" dir="2700000" algn="tl">
                    <a:srgbClr val="000000">
                      <a:alpha val="43137"/>
                    </a:srgbClr>
                  </a:outerShdw>
                </a:effectLst>
                <a:latin typeface="Franklin Gothic Medium"/>
                <a:ea typeface="+mj-ea"/>
                <a:cs typeface="+mj-cs"/>
              </a:rPr>
              <a:t>Matteus</a:t>
            </a:r>
            <a:r>
              <a:rPr lang="en-ZA" sz="4000" i="1" dirty="0">
                <a:solidFill>
                  <a:schemeClr val="bg2"/>
                </a:solidFill>
                <a:effectLst>
                  <a:outerShdw blurRad="38100" dist="38100" dir="2700000" algn="tl">
                    <a:srgbClr val="000000">
                      <a:alpha val="43137"/>
                    </a:srgbClr>
                  </a:outerShdw>
                </a:effectLst>
                <a:latin typeface="Franklin Gothic Medium"/>
                <a:ea typeface="+mj-ea"/>
                <a:cs typeface="+mj-cs"/>
              </a:rPr>
              <a:t> 3:11</a:t>
            </a:r>
            <a:endParaRPr lang="en-US" sz="4000" i="1" dirty="0">
              <a:solidFill>
                <a:schemeClr val="bg2"/>
              </a:solidFill>
            </a:endParaRPr>
          </a:p>
        </p:txBody>
      </p:sp>
      <p:sp>
        <p:nvSpPr>
          <p:cNvPr id="17" name="TextBox 16">
            <a:extLst>
              <a:ext uri="{FF2B5EF4-FFF2-40B4-BE49-F238E27FC236}">
                <a16:creationId xmlns:a16="http://schemas.microsoft.com/office/drawing/2014/main" id="{B5FB7EC5-A85D-1F14-1514-C9041AD10455}"/>
              </a:ext>
            </a:extLst>
          </p:cNvPr>
          <p:cNvSpPr txBox="1"/>
          <p:nvPr/>
        </p:nvSpPr>
        <p:spPr>
          <a:xfrm>
            <a:off x="340075" y="4592503"/>
            <a:ext cx="5755925" cy="1538883"/>
          </a:xfrm>
          <a:prstGeom prst="rect">
            <a:avLst/>
          </a:prstGeom>
          <a:noFill/>
        </p:spPr>
        <p:txBody>
          <a:bodyPr wrap="square">
            <a:spAutoFit/>
          </a:bodyPr>
          <a:lstStyle/>
          <a:p>
            <a:r>
              <a:rPr kumimoji="0" lang="en-ZA" sz="5400" b="1" i="1" u="none" strike="noStrike" kern="1200" cap="none" spc="0" normalizeH="0" baseline="0" noProof="0" dirty="0">
                <a:ln>
                  <a:noFill/>
                </a:ln>
                <a:solidFill>
                  <a:schemeClr val="bg2"/>
                </a:solidFill>
                <a:effectLst>
                  <a:outerShdw blurRad="38100" dist="38100" dir="2700000" algn="tl">
                    <a:srgbClr val="000000">
                      <a:alpha val="43137"/>
                    </a:srgbClr>
                  </a:outerShdw>
                </a:effectLst>
                <a:uLnTx/>
                <a:uFillTx/>
                <a:latin typeface="Franklin Gothic Medium"/>
                <a:ea typeface="+mj-ea"/>
                <a:cs typeface="+mj-cs"/>
              </a:rPr>
              <a:t>Moses</a:t>
            </a:r>
            <a:endParaRPr kumimoji="0" lang="en-ZA" sz="4400" b="1" i="1" u="none" strike="noStrike" kern="1200" cap="none" spc="0" normalizeH="0" baseline="0" noProof="0" dirty="0">
              <a:ln>
                <a:noFill/>
              </a:ln>
              <a:solidFill>
                <a:schemeClr val="bg2"/>
              </a:solidFill>
              <a:effectLst>
                <a:outerShdw blurRad="38100" dist="38100" dir="2700000" algn="tl">
                  <a:srgbClr val="000000">
                    <a:alpha val="43137"/>
                  </a:srgbClr>
                </a:outerShdw>
              </a:effectLst>
              <a:uLnTx/>
              <a:uFillTx/>
              <a:latin typeface="Franklin Gothic Medium"/>
              <a:ea typeface="+mj-ea"/>
              <a:cs typeface="+mj-cs"/>
            </a:endParaRPr>
          </a:p>
          <a:p>
            <a:r>
              <a:rPr lang="en-ZA" sz="4000" i="1" dirty="0" err="1">
                <a:solidFill>
                  <a:schemeClr val="bg2"/>
                </a:solidFill>
                <a:effectLst>
                  <a:outerShdw blurRad="38100" dist="38100" dir="2700000" algn="tl">
                    <a:srgbClr val="000000">
                      <a:alpha val="43137"/>
                    </a:srgbClr>
                  </a:outerShdw>
                </a:effectLst>
                <a:latin typeface="Franklin Gothic Medium"/>
                <a:ea typeface="+mj-ea"/>
                <a:cs typeface="+mj-cs"/>
              </a:rPr>
              <a:t>Deuteronomium</a:t>
            </a:r>
            <a:r>
              <a:rPr lang="en-ZA" sz="4000" i="1" dirty="0">
                <a:solidFill>
                  <a:schemeClr val="bg2"/>
                </a:solidFill>
                <a:effectLst>
                  <a:outerShdw blurRad="38100" dist="38100" dir="2700000" algn="tl">
                    <a:srgbClr val="000000">
                      <a:alpha val="43137"/>
                    </a:srgbClr>
                  </a:outerShdw>
                </a:effectLst>
                <a:latin typeface="Franklin Gothic Medium"/>
                <a:ea typeface="+mj-ea"/>
                <a:cs typeface="+mj-cs"/>
              </a:rPr>
              <a:t> 31</a:t>
            </a:r>
            <a:endParaRPr lang="en-US" sz="4000" i="1" dirty="0">
              <a:solidFill>
                <a:schemeClr val="bg2"/>
              </a:solidFill>
            </a:endParaRPr>
          </a:p>
        </p:txBody>
      </p:sp>
      <p:sp>
        <p:nvSpPr>
          <p:cNvPr id="3" name="TextBox 2">
            <a:extLst>
              <a:ext uri="{FF2B5EF4-FFF2-40B4-BE49-F238E27FC236}">
                <a16:creationId xmlns:a16="http://schemas.microsoft.com/office/drawing/2014/main" id="{D0FF32A6-A5F0-9099-53B0-2E83526B3758}"/>
              </a:ext>
            </a:extLst>
          </p:cNvPr>
          <p:cNvSpPr txBox="1"/>
          <p:nvPr/>
        </p:nvSpPr>
        <p:spPr>
          <a:xfrm>
            <a:off x="7923380" y="48188"/>
            <a:ext cx="4070554" cy="923330"/>
          </a:xfrm>
          <a:prstGeom prst="rect">
            <a:avLst/>
          </a:prstGeom>
          <a:noFill/>
        </p:spPr>
        <p:txBody>
          <a:bodyPr wrap="square">
            <a:spAutoFit/>
          </a:bodyPr>
          <a:lstStyle/>
          <a:p>
            <a:pPr algn="ctr"/>
            <a:r>
              <a:rPr kumimoji="0" lang="en-ZA" sz="5400" b="1" i="1" u="none" strike="noStrike" kern="1200" cap="none" spc="0" normalizeH="0" baseline="0" noProof="0" dirty="0" err="1">
                <a:ln>
                  <a:noFill/>
                </a:ln>
                <a:solidFill>
                  <a:srgbClr val="660033"/>
                </a:solidFill>
                <a:effectLst>
                  <a:outerShdw blurRad="38100" dist="38100" dir="2700000" algn="tl">
                    <a:srgbClr val="000000">
                      <a:alpha val="43137"/>
                    </a:srgbClr>
                  </a:outerShdw>
                </a:effectLst>
                <a:uLnTx/>
                <a:uFillTx/>
                <a:latin typeface="Franklin Gothic Medium"/>
                <a:ea typeface="+mj-ea"/>
                <a:cs typeface="+mj-cs"/>
              </a:rPr>
              <a:t>Hebreërs</a:t>
            </a:r>
            <a:r>
              <a:rPr kumimoji="0" lang="en-ZA" sz="5400" b="1" i="1" u="none" strike="noStrike" kern="1200" cap="none" spc="0" normalizeH="0" noProof="0" dirty="0">
                <a:ln>
                  <a:noFill/>
                </a:ln>
                <a:solidFill>
                  <a:srgbClr val="660033"/>
                </a:solidFill>
                <a:effectLst>
                  <a:outerShdw blurRad="38100" dist="38100" dir="2700000" algn="tl">
                    <a:srgbClr val="000000">
                      <a:alpha val="43137"/>
                    </a:srgbClr>
                  </a:outerShdw>
                </a:effectLst>
                <a:uLnTx/>
                <a:uFillTx/>
                <a:latin typeface="Franklin Gothic Medium"/>
                <a:ea typeface="+mj-ea"/>
                <a:cs typeface="+mj-cs"/>
              </a:rPr>
              <a:t> 3</a:t>
            </a:r>
            <a:endParaRPr lang="en-US" sz="4800" i="1" dirty="0">
              <a:solidFill>
                <a:srgbClr val="660033"/>
              </a:solidFill>
            </a:endParaRPr>
          </a:p>
        </p:txBody>
      </p:sp>
    </p:spTree>
    <p:extLst>
      <p:ext uri="{BB962C8B-B14F-4D97-AF65-F5344CB8AC3E}">
        <p14:creationId xmlns:p14="http://schemas.microsoft.com/office/powerpoint/2010/main" val="199234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250"/>
                                        <p:tgtEl>
                                          <p:spTgt spid="6"/>
                                        </p:tgtEl>
                                      </p:cBhvr>
                                    </p:animEffect>
                                    <p:anim calcmode="lin" valueType="num">
                                      <p:cBhvr>
                                        <p:cTn id="14" dur="1250" fill="hold"/>
                                        <p:tgtEl>
                                          <p:spTgt spid="6"/>
                                        </p:tgtEl>
                                        <p:attrNameLst>
                                          <p:attrName>ppt_x</p:attrName>
                                        </p:attrNameLst>
                                      </p:cBhvr>
                                      <p:tavLst>
                                        <p:tav tm="0">
                                          <p:val>
                                            <p:strVal val="#ppt_x"/>
                                          </p:val>
                                        </p:tav>
                                        <p:tav tm="100000">
                                          <p:val>
                                            <p:strVal val="#ppt_x"/>
                                          </p:val>
                                        </p:tav>
                                      </p:tavLst>
                                    </p:anim>
                                    <p:anim calcmode="lin" valueType="num">
                                      <p:cBhvr>
                                        <p:cTn id="15" dur="1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3250"/>
                            </p:stCondLst>
                            <p:childTnLst>
                              <p:par>
                                <p:cTn id="17" presetID="42" presetClass="entr" presetSubtype="0" fill="hold" grpId="0" nodeType="after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250"/>
                                        <p:tgtEl>
                                          <p:spTgt spid="5"/>
                                        </p:tgtEl>
                                      </p:cBhvr>
                                    </p:animEffect>
                                    <p:anim calcmode="lin" valueType="num">
                                      <p:cBhvr>
                                        <p:cTn id="20" dur="1250" fill="hold"/>
                                        <p:tgtEl>
                                          <p:spTgt spid="5"/>
                                        </p:tgtEl>
                                        <p:attrNameLst>
                                          <p:attrName>ppt_x</p:attrName>
                                        </p:attrNameLst>
                                      </p:cBhvr>
                                      <p:tavLst>
                                        <p:tav tm="0">
                                          <p:val>
                                            <p:strVal val="#ppt_x"/>
                                          </p:val>
                                        </p:tav>
                                        <p:tav tm="100000">
                                          <p:val>
                                            <p:strVal val="#ppt_x"/>
                                          </p:val>
                                        </p:tav>
                                      </p:tavLst>
                                    </p:anim>
                                    <p:anim calcmode="lin" valueType="num">
                                      <p:cBhvr>
                                        <p:cTn id="21" dur="125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5500"/>
                            </p:stCondLst>
                            <p:childTnLst>
                              <p:par>
                                <p:cTn id="23" presetID="42" presetClass="entr" presetSubtype="0" fill="hold" grpId="0" nodeType="after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250"/>
                                        <p:tgtEl>
                                          <p:spTgt spid="10"/>
                                        </p:tgtEl>
                                      </p:cBhvr>
                                    </p:animEffect>
                                    <p:anim calcmode="lin" valueType="num">
                                      <p:cBhvr>
                                        <p:cTn id="26" dur="1250" fill="hold"/>
                                        <p:tgtEl>
                                          <p:spTgt spid="10"/>
                                        </p:tgtEl>
                                        <p:attrNameLst>
                                          <p:attrName>ppt_x</p:attrName>
                                        </p:attrNameLst>
                                      </p:cBhvr>
                                      <p:tavLst>
                                        <p:tav tm="0">
                                          <p:val>
                                            <p:strVal val="#ppt_x"/>
                                          </p:val>
                                        </p:tav>
                                        <p:tav tm="100000">
                                          <p:val>
                                            <p:strVal val="#ppt_x"/>
                                          </p:val>
                                        </p:tav>
                                      </p:tavLst>
                                    </p:anim>
                                    <p:anim calcmode="lin" valueType="num">
                                      <p:cBhvr>
                                        <p:cTn id="27" dur="12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100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250"/>
                                        <p:tgtEl>
                                          <p:spTgt spid="3"/>
                                        </p:tgtEl>
                                      </p:cBhvr>
                                    </p:animEffect>
                                    <p:anim calcmode="lin" valueType="num">
                                      <p:cBhvr>
                                        <p:cTn id="39" dur="1250" fill="hold"/>
                                        <p:tgtEl>
                                          <p:spTgt spid="3"/>
                                        </p:tgtEl>
                                        <p:attrNameLst>
                                          <p:attrName>ppt_x</p:attrName>
                                        </p:attrNameLst>
                                      </p:cBhvr>
                                      <p:tavLst>
                                        <p:tav tm="0">
                                          <p:val>
                                            <p:strVal val="#ppt_x"/>
                                          </p:val>
                                        </p:tav>
                                        <p:tav tm="100000">
                                          <p:val>
                                            <p:strVal val="#ppt_x"/>
                                          </p:val>
                                        </p:tav>
                                      </p:tavLst>
                                    </p:anim>
                                    <p:anim calcmode="lin" valueType="num">
                                      <p:cBhvr>
                                        <p:cTn id="40" dur="1250" fill="hold"/>
                                        <p:tgtEl>
                                          <p:spTgt spid="3"/>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10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8" grpId="0"/>
      <p:bldP spid="9" grpId="0"/>
      <p:bldP spid="10" grpId="0"/>
      <p:bldP spid="17"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DEUTERONOMIUM 31</a:t>
            </a:r>
            <a:br>
              <a:rPr lang="nl-NL" sz="5400" b="1" dirty="0">
                <a:solidFill>
                  <a:srgbClr val="006666"/>
                </a:solidFill>
                <a:latin typeface="+mn-lt"/>
              </a:rPr>
            </a:br>
            <a:r>
              <a:rPr lang="nl-NL" sz="4800" b="1" dirty="0">
                <a:solidFill>
                  <a:schemeClr val="accent1">
                    <a:lumMod val="50000"/>
                  </a:schemeClr>
                </a:solidFill>
                <a:latin typeface="+mn-lt"/>
              </a:rPr>
              <a:t>14 Die Here het vir Moses gesê: </a:t>
            </a:r>
            <a:br>
              <a:rPr lang="nl-NL" sz="4800" b="1" dirty="0">
                <a:solidFill>
                  <a:schemeClr val="accent1">
                    <a:lumMod val="50000"/>
                  </a:schemeClr>
                </a:solidFill>
                <a:latin typeface="+mn-lt"/>
              </a:rPr>
            </a:br>
            <a:r>
              <a:rPr lang="nl-NL" sz="4800" b="1" dirty="0">
                <a:solidFill>
                  <a:schemeClr val="accent1">
                    <a:lumMod val="50000"/>
                  </a:schemeClr>
                </a:solidFill>
                <a:latin typeface="+mn-lt"/>
              </a:rPr>
              <a:t>“Kyk, jou tyd om te sterf, is naby. </a:t>
            </a:r>
            <a:br>
              <a:rPr lang="nl-NL" sz="4800" b="1" dirty="0">
                <a:solidFill>
                  <a:schemeClr val="accent1">
                    <a:lumMod val="50000"/>
                  </a:schemeClr>
                </a:solidFill>
                <a:latin typeface="+mn-lt"/>
              </a:rPr>
            </a:br>
            <a:r>
              <a:rPr lang="nl-NL" sz="4800" b="1" dirty="0">
                <a:solidFill>
                  <a:schemeClr val="accent1">
                    <a:lumMod val="50000"/>
                  </a:schemeClr>
                </a:solidFill>
                <a:latin typeface="+mn-lt"/>
              </a:rPr>
              <a:t>Roep Josua, en gaan neem dan julle plek </a:t>
            </a:r>
            <a:br>
              <a:rPr lang="nl-NL" sz="4800" b="1" dirty="0">
                <a:solidFill>
                  <a:schemeClr val="accent1">
                    <a:lumMod val="50000"/>
                  </a:schemeClr>
                </a:solidFill>
                <a:latin typeface="+mn-lt"/>
              </a:rPr>
            </a:br>
            <a:r>
              <a:rPr lang="nl-NL" sz="4800" b="1" dirty="0">
                <a:solidFill>
                  <a:schemeClr val="accent1">
                    <a:lumMod val="50000"/>
                  </a:schemeClr>
                </a:solidFill>
                <a:latin typeface="+mn-lt"/>
              </a:rPr>
              <a:t>in die Tent van Ontmoeting, sodat Ek aan hom opdragte kan gee.” Moses en Josua het gegaan . . . </a:t>
            </a:r>
            <a:endParaRPr lang="en-US"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4895850"/>
            <a:ext cx="7200900" cy="1015663"/>
          </a:xfrm>
          <a:prstGeom prst="rect">
            <a:avLst/>
          </a:prstGeom>
          <a:noFill/>
        </p:spPr>
        <p:txBody>
          <a:bodyPr wrap="square">
            <a:spAutoFit/>
          </a:bodyPr>
          <a:lstStyle/>
          <a:p>
            <a:r>
              <a:rPr kumimoji="0" lang="nl-NL" sz="6000" b="1" i="0" u="none" strike="noStrike" kern="1200" cap="none" spc="0" normalizeH="0" baseline="0" noProof="0" dirty="0">
                <a:ln>
                  <a:noFill/>
                </a:ln>
                <a:solidFill>
                  <a:schemeClr val="bg1"/>
                </a:solidFill>
                <a:effectLst/>
                <a:highlight>
                  <a:srgbClr val="422100"/>
                </a:highlight>
                <a:uLnTx/>
                <a:uFillTx/>
                <a:latin typeface="Franklin Gothic Medium"/>
                <a:ea typeface="+mj-ea"/>
                <a:cs typeface="+mj-cs"/>
              </a:rPr>
              <a:t>1. Trek die streep</a:t>
            </a:r>
            <a:endParaRPr lang="en-US" sz="2400" dirty="0">
              <a:solidFill>
                <a:schemeClr val="bg1"/>
              </a:solidFill>
              <a:highlight>
                <a:srgbClr val="422100"/>
              </a:highlight>
            </a:endParaRPr>
          </a:p>
        </p:txBody>
      </p:sp>
      <p:sp>
        <p:nvSpPr>
          <p:cNvPr id="5" name="TextBox 4">
            <a:extLst>
              <a:ext uri="{FF2B5EF4-FFF2-40B4-BE49-F238E27FC236}">
                <a16:creationId xmlns:a16="http://schemas.microsoft.com/office/drawing/2014/main" id="{43E5C58B-C43D-72C6-0EE5-51D23914A968}"/>
              </a:ext>
            </a:extLst>
          </p:cNvPr>
          <p:cNvSpPr txBox="1"/>
          <p:nvPr/>
        </p:nvSpPr>
        <p:spPr>
          <a:xfrm>
            <a:off x="316284" y="5734050"/>
            <a:ext cx="7200900" cy="1015663"/>
          </a:xfrm>
          <a:prstGeom prst="rect">
            <a:avLst/>
          </a:prstGeom>
          <a:noFill/>
        </p:spPr>
        <p:txBody>
          <a:bodyPr wrap="square">
            <a:spAutoFit/>
          </a:bodyPr>
          <a:lstStyle/>
          <a:p>
            <a:r>
              <a:rPr lang="nl-NL" sz="6000" b="1" dirty="0">
                <a:solidFill>
                  <a:srgbClr val="4472C4">
                    <a:lumMod val="50000"/>
                  </a:srgbClr>
                </a:solidFill>
                <a:highlight>
                  <a:srgbClr val="FFFF00"/>
                </a:highlight>
                <a:latin typeface="Franklin Gothic Medium"/>
                <a:ea typeface="+mj-ea"/>
                <a:cs typeface="+mj-cs"/>
              </a:rPr>
              <a:t>2</a:t>
            </a:r>
            <a:r>
              <a:rPr kumimoji="0" lang="nl-NL" sz="6000" b="1" i="0" u="none" strike="noStrike" kern="1200" cap="none" spc="0" normalizeH="0" baseline="0" noProof="0" dirty="0">
                <a:ln>
                  <a:noFill/>
                </a:ln>
                <a:solidFill>
                  <a:srgbClr val="4472C4">
                    <a:lumMod val="50000"/>
                  </a:srgbClr>
                </a:solidFill>
                <a:effectLst/>
                <a:highlight>
                  <a:srgbClr val="FFFF00"/>
                </a:highlight>
                <a:uLnTx/>
                <a:uFillTx/>
                <a:latin typeface="Franklin Gothic Medium"/>
                <a:ea typeface="+mj-ea"/>
                <a:cs typeface="+mj-cs"/>
              </a:rPr>
              <a:t>. Roep ‘n opvolger</a:t>
            </a:r>
            <a:endParaRPr lang="en-US" sz="2400" dirty="0">
              <a:highlight>
                <a:srgbClr val="FFFF00"/>
              </a:highlight>
            </a:endParaRPr>
          </a:p>
        </p:txBody>
      </p:sp>
    </p:spTree>
    <p:extLst>
      <p:ext uri="{BB962C8B-B14F-4D97-AF65-F5344CB8AC3E}">
        <p14:creationId xmlns:p14="http://schemas.microsoft.com/office/powerpoint/2010/main" val="2070552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chemeClr val="accent1">
                    <a:lumMod val="50000"/>
                  </a:schemeClr>
                </a:solidFill>
                <a:latin typeface="+mn-lt"/>
              </a:rPr>
              <a:t>1 “Troos, troos my volk!” sê julle God.</a:t>
            </a:r>
            <a:br>
              <a:rPr lang="nl-NL" sz="4800" b="1" dirty="0">
                <a:solidFill>
                  <a:schemeClr val="accent1">
                    <a:lumMod val="50000"/>
                  </a:schemeClr>
                </a:solidFill>
                <a:latin typeface="+mn-lt"/>
              </a:rPr>
            </a:br>
            <a:r>
              <a:rPr lang="nl-NL" sz="4800" b="1" dirty="0">
                <a:solidFill>
                  <a:schemeClr val="accent1">
                    <a:lumMod val="50000"/>
                  </a:schemeClr>
                </a:solidFill>
                <a:latin typeface="+mn-lt"/>
              </a:rPr>
              <a:t>2 “Praat mooi met Jerusalem! Roep haar toe dat haar gedwonge arbeid voltooi is,</a:t>
            </a:r>
            <a:br>
              <a:rPr lang="nl-NL" sz="4800" b="1" dirty="0">
                <a:solidFill>
                  <a:schemeClr val="accent1">
                    <a:lumMod val="50000"/>
                  </a:schemeClr>
                </a:solidFill>
                <a:latin typeface="+mn-lt"/>
              </a:rPr>
            </a:br>
            <a:r>
              <a:rPr lang="nl-NL" sz="4800" b="1" dirty="0">
                <a:solidFill>
                  <a:schemeClr val="accent1">
                    <a:lumMod val="50000"/>
                  </a:schemeClr>
                </a:solidFill>
                <a:latin typeface="+mn-lt"/>
              </a:rPr>
              <a:t>dat haar skuld afbetaal is!</a:t>
            </a:r>
            <a:br>
              <a:rPr lang="nl-NL" sz="4800" b="1" dirty="0">
                <a:solidFill>
                  <a:schemeClr val="accent1">
                    <a:lumMod val="50000"/>
                  </a:schemeClr>
                </a:solidFill>
                <a:latin typeface="+mn-lt"/>
              </a:rPr>
            </a:br>
            <a:br>
              <a:rPr lang="nl-NL" sz="4800" b="1" dirty="0">
                <a:solidFill>
                  <a:schemeClr val="accent1">
                    <a:lumMod val="50000"/>
                  </a:schemeClr>
                </a:solidFill>
                <a:latin typeface="+mn-lt"/>
              </a:rPr>
            </a:br>
            <a:endParaRPr lang="en-US"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4895850"/>
            <a:ext cx="7200900" cy="1015663"/>
          </a:xfrm>
          <a:prstGeom prst="rect">
            <a:avLst/>
          </a:prstGeom>
          <a:noFill/>
        </p:spPr>
        <p:txBody>
          <a:bodyPr wrap="square">
            <a:spAutoFit/>
          </a:bodyPr>
          <a:lstStyle/>
          <a:p>
            <a:r>
              <a:rPr kumimoji="0" lang="nl-NL" sz="6000" b="1" i="0" u="none" strike="noStrike" kern="1200" cap="none" spc="0" normalizeH="0" baseline="0" noProof="0" dirty="0">
                <a:ln>
                  <a:noFill/>
                </a:ln>
                <a:solidFill>
                  <a:schemeClr val="bg1"/>
                </a:solidFill>
                <a:effectLst/>
                <a:highlight>
                  <a:srgbClr val="422100"/>
                </a:highlight>
                <a:uLnTx/>
                <a:uFillTx/>
                <a:latin typeface="Franklin Gothic Medium"/>
                <a:ea typeface="+mj-ea"/>
                <a:cs typeface="+mj-cs"/>
              </a:rPr>
              <a:t>3. Vertroosting</a:t>
            </a:r>
            <a:endParaRPr lang="en-US" sz="2400" dirty="0">
              <a:solidFill>
                <a:schemeClr val="bg1"/>
              </a:solidFill>
              <a:highlight>
                <a:srgbClr val="422100"/>
              </a:highlight>
            </a:endParaRPr>
          </a:p>
        </p:txBody>
      </p:sp>
    </p:spTree>
    <p:extLst>
      <p:ext uri="{BB962C8B-B14F-4D97-AF65-F5344CB8AC3E}">
        <p14:creationId xmlns:p14="http://schemas.microsoft.com/office/powerpoint/2010/main" val="1288251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rgbClr val="002060"/>
                </a:solidFill>
                <a:latin typeface="+mn-lt"/>
              </a:rPr>
              <a:t>“3 'n Stem roep: “Maak in die woestyn die pad van die Here gereed; maak in die Araba</a:t>
            </a:r>
            <a:br>
              <a:rPr lang="nl-NL" sz="4800" b="1" dirty="0">
                <a:solidFill>
                  <a:srgbClr val="002060"/>
                </a:solidFill>
                <a:latin typeface="+mn-lt"/>
              </a:rPr>
            </a:br>
            <a:r>
              <a:rPr lang="nl-NL" sz="4800" b="1" dirty="0">
                <a:solidFill>
                  <a:srgbClr val="002060"/>
                </a:solidFill>
                <a:latin typeface="+mn-lt"/>
              </a:rPr>
              <a:t>'n grootpad vir ons God gelyk.</a:t>
            </a:r>
            <a:br>
              <a:rPr lang="nl-NL" sz="4800" b="1" dirty="0">
                <a:solidFill>
                  <a:schemeClr val="accent1">
                    <a:lumMod val="50000"/>
                  </a:schemeClr>
                </a:solidFill>
                <a:latin typeface="+mn-lt"/>
              </a:rPr>
            </a:br>
            <a:endParaRPr lang="en-US"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4895850"/>
            <a:ext cx="7200900" cy="1015663"/>
          </a:xfrm>
          <a:prstGeom prst="rect">
            <a:avLst/>
          </a:prstGeom>
          <a:noFill/>
        </p:spPr>
        <p:txBody>
          <a:bodyPr wrap="square">
            <a:spAutoFit/>
          </a:bodyPr>
          <a:lstStyle/>
          <a:p>
            <a:r>
              <a:rPr kumimoji="0" lang="nl-NL" sz="6000" b="1" i="0" u="none" strike="noStrike" kern="1200" cap="none" spc="0" normalizeH="0" baseline="0" noProof="0" dirty="0">
                <a:ln>
                  <a:noFill/>
                </a:ln>
                <a:solidFill>
                  <a:schemeClr val="bg1"/>
                </a:solidFill>
                <a:effectLst/>
                <a:highlight>
                  <a:srgbClr val="422100"/>
                </a:highlight>
                <a:uLnTx/>
                <a:uFillTx/>
                <a:latin typeface="Franklin Gothic Medium"/>
                <a:ea typeface="+mj-ea"/>
                <a:cs typeface="+mj-cs"/>
              </a:rPr>
              <a:t>3. </a:t>
            </a:r>
            <a:r>
              <a:rPr lang="nl-NL" sz="6000" b="1" dirty="0">
                <a:solidFill>
                  <a:schemeClr val="bg1"/>
                </a:solidFill>
                <a:highlight>
                  <a:srgbClr val="422100"/>
                </a:highlight>
                <a:latin typeface="Franklin Gothic Medium"/>
                <a:ea typeface="+mj-ea"/>
                <a:cs typeface="+mj-cs"/>
              </a:rPr>
              <a:t>Vertroosting</a:t>
            </a:r>
            <a:endParaRPr lang="en-US" sz="2400" dirty="0">
              <a:solidFill>
                <a:schemeClr val="bg1"/>
              </a:solidFill>
              <a:highlight>
                <a:srgbClr val="422100"/>
              </a:highlight>
            </a:endParaRPr>
          </a:p>
        </p:txBody>
      </p:sp>
      <p:sp>
        <p:nvSpPr>
          <p:cNvPr id="2" name="TextBox 1">
            <a:extLst>
              <a:ext uri="{FF2B5EF4-FFF2-40B4-BE49-F238E27FC236}">
                <a16:creationId xmlns:a16="http://schemas.microsoft.com/office/drawing/2014/main" id="{98CC6B3D-1F13-EB27-5F81-614F3C4744C7}"/>
              </a:ext>
            </a:extLst>
          </p:cNvPr>
          <p:cNvSpPr txBox="1"/>
          <p:nvPr/>
        </p:nvSpPr>
        <p:spPr>
          <a:xfrm>
            <a:off x="316284" y="5734050"/>
            <a:ext cx="7200900" cy="1015663"/>
          </a:xfrm>
          <a:prstGeom prst="rect">
            <a:avLst/>
          </a:prstGeom>
          <a:noFill/>
        </p:spPr>
        <p:txBody>
          <a:bodyPr wrap="square">
            <a:spAutoFit/>
          </a:bodyPr>
          <a:lstStyle/>
          <a:p>
            <a:r>
              <a:rPr lang="nl-NL" sz="6000" b="1" dirty="0">
                <a:solidFill>
                  <a:srgbClr val="4472C4">
                    <a:lumMod val="50000"/>
                  </a:srgbClr>
                </a:solidFill>
                <a:highlight>
                  <a:srgbClr val="FFFF00"/>
                </a:highlight>
                <a:latin typeface="Franklin Gothic Medium"/>
                <a:ea typeface="+mj-ea"/>
                <a:cs typeface="+mj-cs"/>
              </a:rPr>
              <a:t>4. Versekering</a:t>
            </a:r>
            <a:endParaRPr lang="en-US" sz="2400" dirty="0">
              <a:highlight>
                <a:srgbClr val="FFFF00"/>
              </a:highlight>
            </a:endParaRPr>
          </a:p>
        </p:txBody>
      </p:sp>
    </p:spTree>
    <p:extLst>
      <p:ext uri="{BB962C8B-B14F-4D97-AF65-F5344CB8AC3E}">
        <p14:creationId xmlns:p14="http://schemas.microsoft.com/office/powerpoint/2010/main" val="2943287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700337"/>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chemeClr val="accent1">
                    <a:lumMod val="50000"/>
                  </a:schemeClr>
                </a:solidFill>
                <a:latin typeface="+mn-lt"/>
              </a:rPr>
              <a:t>6 'n Stem sê toe: “Roep uit!” En ek vra:“Wat moet ek uitroep? Alle mense is immers gras; en al hulle trou is soos 'n veldblom.</a:t>
            </a:r>
            <a:br>
              <a:rPr lang="nl-NL" sz="4800" b="1" dirty="0">
                <a:solidFill>
                  <a:schemeClr val="accent1">
                    <a:lumMod val="50000"/>
                  </a:schemeClr>
                </a:solidFill>
                <a:latin typeface="+mn-lt"/>
              </a:rPr>
            </a:br>
            <a:r>
              <a:rPr lang="nl-NL" sz="4800" b="1" dirty="0">
                <a:solidFill>
                  <a:schemeClr val="accent1">
                    <a:lumMod val="50000"/>
                  </a:schemeClr>
                </a:solidFill>
                <a:latin typeface="+mn-lt"/>
              </a:rPr>
              <a:t>7 Gras verdor, 'n blom verwelk wanneer die asem van die Here daarop blaas. Waarlik, die volk is maar net gras!”</a:t>
            </a:r>
            <a:endParaRPr lang="en-US" sz="4800"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4895850"/>
            <a:ext cx="7200900" cy="1015663"/>
          </a:xfrm>
          <a:prstGeom prst="rect">
            <a:avLst/>
          </a:prstGeom>
          <a:noFill/>
        </p:spPr>
        <p:txBody>
          <a:bodyPr wrap="square">
            <a:spAutoFit/>
          </a:bodyPr>
          <a:lstStyle/>
          <a:p>
            <a:r>
              <a:rPr kumimoji="0" lang="nl-NL" sz="6000" b="1" i="0" u="none" strike="noStrike" kern="1200" cap="none" spc="0" normalizeH="0" baseline="0" noProof="0" dirty="0">
                <a:ln>
                  <a:noFill/>
                </a:ln>
                <a:solidFill>
                  <a:schemeClr val="bg1"/>
                </a:solidFill>
                <a:effectLst/>
                <a:highlight>
                  <a:srgbClr val="422100"/>
                </a:highlight>
                <a:uLnTx/>
                <a:uFillTx/>
                <a:latin typeface="Franklin Gothic Medium"/>
                <a:ea typeface="+mj-ea"/>
                <a:cs typeface="+mj-cs"/>
              </a:rPr>
              <a:t>5. </a:t>
            </a:r>
            <a:r>
              <a:rPr lang="nl-NL" sz="6000" b="1" dirty="0">
                <a:solidFill>
                  <a:schemeClr val="bg1"/>
                </a:solidFill>
                <a:highlight>
                  <a:srgbClr val="422100"/>
                </a:highlight>
                <a:latin typeface="Franklin Gothic Medium"/>
                <a:ea typeface="+mj-ea"/>
                <a:cs typeface="+mj-cs"/>
              </a:rPr>
              <a:t>Besef n</a:t>
            </a:r>
            <a:r>
              <a:rPr lang="nl-NL" sz="6000" b="1" noProof="0" dirty="0">
                <a:solidFill>
                  <a:schemeClr val="bg1"/>
                </a:solidFill>
                <a:highlight>
                  <a:srgbClr val="422100"/>
                </a:highlight>
                <a:latin typeface="Franklin Gothic Medium"/>
                <a:ea typeface="+mj-ea"/>
                <a:cs typeface="+mj-cs"/>
              </a:rPr>
              <a:t>ietigheid</a:t>
            </a:r>
            <a:endParaRPr lang="en-US" sz="2400" dirty="0">
              <a:solidFill>
                <a:schemeClr val="bg1"/>
              </a:solidFill>
              <a:highlight>
                <a:srgbClr val="422100"/>
              </a:highlight>
            </a:endParaRPr>
          </a:p>
        </p:txBody>
      </p:sp>
    </p:spTree>
    <p:extLst>
      <p:ext uri="{BB962C8B-B14F-4D97-AF65-F5344CB8AC3E}">
        <p14:creationId xmlns:p14="http://schemas.microsoft.com/office/powerpoint/2010/main" val="2740050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chemeClr val="accent1">
                    <a:lumMod val="50000"/>
                  </a:schemeClr>
                </a:solidFill>
                <a:latin typeface="+mn-lt"/>
              </a:rPr>
              <a:t>8 “ Ja, gras verdor, 'n blom verwelk, maar die woord van ons God hou stand vir altyd.”</a:t>
            </a: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endParaRPr lang="en-US" dirty="0">
              <a:solidFill>
                <a:schemeClr val="bg2">
                  <a:lumMod val="50000"/>
                </a:schemeClr>
              </a:solidFill>
              <a:latin typeface="+mn-lt"/>
            </a:endParaRPr>
          </a:p>
        </p:txBody>
      </p:sp>
      <p:sp>
        <p:nvSpPr>
          <p:cNvPr id="5" name="TextBox 4">
            <a:extLst>
              <a:ext uri="{FF2B5EF4-FFF2-40B4-BE49-F238E27FC236}">
                <a16:creationId xmlns:a16="http://schemas.microsoft.com/office/drawing/2014/main" id="{43E5C58B-C43D-72C6-0EE5-51D23914A968}"/>
              </a:ext>
            </a:extLst>
          </p:cNvPr>
          <p:cNvSpPr txBox="1"/>
          <p:nvPr/>
        </p:nvSpPr>
        <p:spPr>
          <a:xfrm>
            <a:off x="316284" y="5734050"/>
            <a:ext cx="7200900" cy="1015663"/>
          </a:xfrm>
          <a:prstGeom prst="rect">
            <a:avLst/>
          </a:prstGeom>
          <a:noFill/>
        </p:spPr>
        <p:txBody>
          <a:bodyPr wrap="square">
            <a:spAutoFit/>
          </a:bodyPr>
          <a:lstStyle/>
          <a:p>
            <a:r>
              <a:rPr lang="nl-NL" sz="6000" b="1" dirty="0">
                <a:solidFill>
                  <a:srgbClr val="4472C4">
                    <a:lumMod val="50000"/>
                  </a:srgbClr>
                </a:solidFill>
                <a:highlight>
                  <a:srgbClr val="FFFF00"/>
                </a:highlight>
                <a:latin typeface="Franklin Gothic Medium"/>
                <a:ea typeface="+mj-ea"/>
                <a:cs typeface="+mj-cs"/>
              </a:rPr>
              <a:t>6. Besef ewigheid</a:t>
            </a:r>
            <a:endParaRPr lang="en-US" sz="2400" dirty="0">
              <a:highlight>
                <a:srgbClr val="FFFF00"/>
              </a:highlight>
            </a:endParaRPr>
          </a:p>
        </p:txBody>
      </p:sp>
      <p:sp>
        <p:nvSpPr>
          <p:cNvPr id="2" name="TextBox 1">
            <a:extLst>
              <a:ext uri="{FF2B5EF4-FFF2-40B4-BE49-F238E27FC236}">
                <a16:creationId xmlns:a16="http://schemas.microsoft.com/office/drawing/2014/main" id="{783ABA00-9DC5-B848-7FF5-C530E3D60926}"/>
              </a:ext>
            </a:extLst>
          </p:cNvPr>
          <p:cNvSpPr txBox="1"/>
          <p:nvPr/>
        </p:nvSpPr>
        <p:spPr>
          <a:xfrm>
            <a:off x="316284" y="4895850"/>
            <a:ext cx="7200900" cy="1015663"/>
          </a:xfrm>
          <a:prstGeom prst="rect">
            <a:avLst/>
          </a:prstGeom>
          <a:noFill/>
        </p:spPr>
        <p:txBody>
          <a:bodyPr wrap="square">
            <a:spAutoFit/>
          </a:bodyPr>
          <a:lstStyle/>
          <a:p>
            <a:r>
              <a:rPr kumimoji="0" lang="nl-NL" sz="6000" b="1" i="0" u="none" strike="noStrike" kern="1200" cap="none" spc="0" normalizeH="0" baseline="0" noProof="0" dirty="0">
                <a:ln>
                  <a:noFill/>
                </a:ln>
                <a:solidFill>
                  <a:schemeClr val="bg1"/>
                </a:solidFill>
                <a:effectLst/>
                <a:highlight>
                  <a:srgbClr val="422100"/>
                </a:highlight>
                <a:uLnTx/>
                <a:uFillTx/>
                <a:latin typeface="Franklin Gothic Medium"/>
                <a:ea typeface="+mj-ea"/>
                <a:cs typeface="+mj-cs"/>
              </a:rPr>
              <a:t>5. </a:t>
            </a:r>
            <a:r>
              <a:rPr lang="nl-NL" sz="6000" b="1" dirty="0">
                <a:solidFill>
                  <a:schemeClr val="bg1"/>
                </a:solidFill>
                <a:highlight>
                  <a:srgbClr val="422100"/>
                </a:highlight>
                <a:latin typeface="Franklin Gothic Medium"/>
                <a:ea typeface="+mj-ea"/>
                <a:cs typeface="+mj-cs"/>
              </a:rPr>
              <a:t>Besef n</a:t>
            </a:r>
            <a:r>
              <a:rPr lang="nl-NL" sz="6000" b="1" noProof="0" dirty="0">
                <a:solidFill>
                  <a:schemeClr val="bg1"/>
                </a:solidFill>
                <a:highlight>
                  <a:srgbClr val="422100"/>
                </a:highlight>
                <a:latin typeface="Franklin Gothic Medium"/>
                <a:ea typeface="+mj-ea"/>
                <a:cs typeface="+mj-cs"/>
              </a:rPr>
              <a:t>ietigheid</a:t>
            </a:r>
            <a:endParaRPr lang="en-US" sz="2400" dirty="0">
              <a:solidFill>
                <a:schemeClr val="bg1"/>
              </a:solidFill>
              <a:highlight>
                <a:srgbClr val="422100"/>
              </a:highlight>
            </a:endParaRPr>
          </a:p>
        </p:txBody>
      </p:sp>
    </p:spTree>
    <p:extLst>
      <p:ext uri="{BB962C8B-B14F-4D97-AF65-F5344CB8AC3E}">
        <p14:creationId xmlns:p14="http://schemas.microsoft.com/office/powerpoint/2010/main" val="4210329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875716" cy="560169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chemeClr val="accent1">
                    <a:lumMod val="50000"/>
                  </a:schemeClr>
                </a:solidFill>
                <a:latin typeface="+mn-lt"/>
              </a:rPr>
              <a:t>“9 Klim op 'n hoë berg, Sion, boodskapper van vreugde! Verhef jou stem met krag, Jerusalem! Moenie bang wees nie! Sê vir die dorpe van Juda: “Hier is julle God!” </a:t>
            </a:r>
            <a:br>
              <a:rPr lang="nl-NL" sz="4800" b="1" dirty="0">
                <a:solidFill>
                  <a:schemeClr val="accent1">
                    <a:lumMod val="50000"/>
                  </a:schemeClr>
                </a:solidFill>
                <a:latin typeface="+mn-lt"/>
              </a:rPr>
            </a:br>
            <a:r>
              <a:rPr lang="nl-NL" sz="4800" b="1" dirty="0">
                <a:solidFill>
                  <a:schemeClr val="accent1">
                    <a:lumMod val="50000"/>
                  </a:schemeClr>
                </a:solidFill>
                <a:latin typeface="+mn-lt"/>
              </a:rPr>
              <a:t>10 Kyk, my Heer, die Here – met krag kom Hy, en Sy arm oefen vir Hom heerskappy</a:t>
            </a:r>
            <a:br>
              <a:rPr lang="nl-NL" sz="4800" b="1" dirty="0">
                <a:solidFill>
                  <a:schemeClr val="accent1">
                    <a:lumMod val="50000"/>
                  </a:schemeClr>
                </a:solidFill>
                <a:latin typeface="+mn-lt"/>
              </a:rPr>
            </a:br>
            <a:r>
              <a:rPr lang="nl-NL" sz="4800" b="1" dirty="0">
                <a:solidFill>
                  <a:schemeClr val="accent1">
                    <a:lumMod val="50000"/>
                  </a:schemeClr>
                </a:solidFill>
                <a:latin typeface="+mn-lt"/>
              </a:rPr>
              <a:t> uit . . .”</a:t>
            </a:r>
            <a:endParaRPr lang="en-US" dirty="0">
              <a:solidFill>
                <a:schemeClr val="bg2">
                  <a:lumMod val="50000"/>
                </a:schemeClr>
              </a:solidFill>
              <a:latin typeface="+mn-lt"/>
            </a:endParaRPr>
          </a:p>
        </p:txBody>
      </p:sp>
      <p:sp>
        <p:nvSpPr>
          <p:cNvPr id="5" name="TextBox 4">
            <a:extLst>
              <a:ext uri="{FF2B5EF4-FFF2-40B4-BE49-F238E27FC236}">
                <a16:creationId xmlns:a16="http://schemas.microsoft.com/office/drawing/2014/main" id="{43E5C58B-C43D-72C6-0EE5-51D23914A968}"/>
              </a:ext>
            </a:extLst>
          </p:cNvPr>
          <p:cNvSpPr txBox="1"/>
          <p:nvPr/>
        </p:nvSpPr>
        <p:spPr>
          <a:xfrm>
            <a:off x="316284" y="5695950"/>
            <a:ext cx="9379260" cy="1015663"/>
          </a:xfrm>
          <a:prstGeom prst="rect">
            <a:avLst/>
          </a:prstGeom>
          <a:noFill/>
        </p:spPr>
        <p:txBody>
          <a:bodyPr wrap="square">
            <a:spAutoFit/>
          </a:bodyPr>
          <a:lstStyle/>
          <a:p>
            <a:r>
              <a:rPr lang="nl-NL" sz="6000" b="1" dirty="0">
                <a:solidFill>
                  <a:srgbClr val="4472C4">
                    <a:lumMod val="50000"/>
                  </a:srgbClr>
                </a:solidFill>
                <a:highlight>
                  <a:srgbClr val="FFFF00"/>
                </a:highlight>
                <a:latin typeface="Franklin Gothic Medium"/>
                <a:ea typeface="+mj-ea"/>
                <a:cs typeface="+mj-cs"/>
              </a:rPr>
              <a:t>7. Vreugde &amp; Versterking </a:t>
            </a:r>
            <a:endParaRPr lang="en-US" sz="2400" dirty="0">
              <a:highlight>
                <a:srgbClr val="FFFF00"/>
              </a:highlight>
            </a:endParaRPr>
          </a:p>
        </p:txBody>
      </p:sp>
    </p:spTree>
    <p:extLst>
      <p:ext uri="{BB962C8B-B14F-4D97-AF65-F5344CB8AC3E}">
        <p14:creationId xmlns:p14="http://schemas.microsoft.com/office/powerpoint/2010/main" val="3473395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JESAJA 40</a:t>
            </a:r>
            <a:br>
              <a:rPr lang="nl-NL" sz="5400" b="1" dirty="0">
                <a:solidFill>
                  <a:srgbClr val="006666"/>
                </a:solidFill>
                <a:latin typeface="+mn-lt"/>
              </a:rPr>
            </a:br>
            <a:r>
              <a:rPr lang="nl-NL" sz="4800" b="1" dirty="0">
                <a:solidFill>
                  <a:schemeClr val="accent1">
                    <a:lumMod val="50000"/>
                  </a:schemeClr>
                </a:solidFill>
                <a:latin typeface="+mn-lt"/>
              </a:rPr>
              <a:t>11 Soos 'n herder laat Hy Sy kudde wei;</a:t>
            </a:r>
            <a:br>
              <a:rPr lang="nl-NL" sz="4800" b="1" dirty="0">
                <a:solidFill>
                  <a:schemeClr val="accent1">
                    <a:lumMod val="50000"/>
                  </a:schemeClr>
                </a:solidFill>
                <a:latin typeface="+mn-lt"/>
              </a:rPr>
            </a:br>
            <a:r>
              <a:rPr lang="nl-NL" sz="4800" b="1" dirty="0">
                <a:solidFill>
                  <a:schemeClr val="accent1">
                    <a:lumMod val="50000"/>
                  </a:schemeClr>
                </a:solidFill>
                <a:latin typeface="+mn-lt"/>
              </a:rPr>
              <a:t>in Sy arms maak Hy lammers bymekaar;</a:t>
            </a:r>
            <a:br>
              <a:rPr lang="nl-NL" sz="4800" b="1" dirty="0">
                <a:solidFill>
                  <a:schemeClr val="accent1">
                    <a:lumMod val="50000"/>
                  </a:schemeClr>
                </a:solidFill>
                <a:latin typeface="+mn-lt"/>
              </a:rPr>
            </a:br>
            <a:r>
              <a:rPr lang="nl-NL" sz="4800" b="1" dirty="0">
                <a:solidFill>
                  <a:schemeClr val="accent1">
                    <a:lumMod val="50000"/>
                  </a:schemeClr>
                </a:solidFill>
                <a:latin typeface="+mn-lt"/>
              </a:rPr>
              <a:t>teen Sy bors dra Hy hulle. . .</a:t>
            </a: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endParaRPr lang="en-US"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5645411"/>
            <a:ext cx="10627488" cy="1015663"/>
          </a:xfrm>
          <a:prstGeom prst="rect">
            <a:avLst/>
          </a:prstGeom>
          <a:noFill/>
        </p:spPr>
        <p:txBody>
          <a:bodyPr wrap="square">
            <a:spAutoFit/>
          </a:bodyPr>
          <a:lstStyle/>
          <a:p>
            <a:r>
              <a:rPr lang="nl-NL" sz="6000" b="1" dirty="0">
                <a:solidFill>
                  <a:schemeClr val="bg1"/>
                </a:solidFill>
                <a:highlight>
                  <a:srgbClr val="422100"/>
                </a:highlight>
                <a:latin typeface="Franklin Gothic Medium"/>
                <a:ea typeface="+mj-ea"/>
                <a:cs typeface="+mj-cs"/>
              </a:rPr>
              <a:t>8. Voorsiening &amp; Beskerming</a:t>
            </a:r>
            <a:endParaRPr lang="en-US" sz="2400" dirty="0">
              <a:solidFill>
                <a:schemeClr val="bg1"/>
              </a:solidFill>
              <a:highlight>
                <a:srgbClr val="422100"/>
              </a:highlight>
            </a:endParaRPr>
          </a:p>
        </p:txBody>
      </p:sp>
      <p:sp>
        <p:nvSpPr>
          <p:cNvPr id="2" name="TextBox 1">
            <a:extLst>
              <a:ext uri="{FF2B5EF4-FFF2-40B4-BE49-F238E27FC236}">
                <a16:creationId xmlns:a16="http://schemas.microsoft.com/office/drawing/2014/main" id="{D916D89B-E629-19E0-9C52-0CAA7A9D2C48}"/>
              </a:ext>
            </a:extLst>
          </p:cNvPr>
          <p:cNvSpPr txBox="1"/>
          <p:nvPr/>
        </p:nvSpPr>
        <p:spPr>
          <a:xfrm>
            <a:off x="316284" y="4743450"/>
            <a:ext cx="9577326" cy="1015663"/>
          </a:xfrm>
          <a:prstGeom prst="rect">
            <a:avLst/>
          </a:prstGeom>
          <a:noFill/>
        </p:spPr>
        <p:txBody>
          <a:bodyPr wrap="square">
            <a:spAutoFit/>
          </a:bodyPr>
          <a:lstStyle/>
          <a:p>
            <a:r>
              <a:rPr lang="nl-NL" sz="6000" b="1" dirty="0">
                <a:solidFill>
                  <a:srgbClr val="4472C4">
                    <a:lumMod val="50000"/>
                  </a:srgbClr>
                </a:solidFill>
                <a:highlight>
                  <a:srgbClr val="FFFF00"/>
                </a:highlight>
                <a:latin typeface="Franklin Gothic Medium"/>
                <a:ea typeface="+mj-ea"/>
                <a:cs typeface="+mj-cs"/>
              </a:rPr>
              <a:t>7. Vreugde &amp; Versterking</a:t>
            </a:r>
            <a:endParaRPr lang="en-US" sz="2400" dirty="0">
              <a:highlight>
                <a:srgbClr val="FFFF00"/>
              </a:highlight>
            </a:endParaRPr>
          </a:p>
        </p:txBody>
      </p:sp>
    </p:spTree>
    <p:extLst>
      <p:ext uri="{BB962C8B-B14F-4D97-AF65-F5344CB8AC3E}">
        <p14:creationId xmlns:p14="http://schemas.microsoft.com/office/powerpoint/2010/main" val="2069014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0"/>
            <a:ext cx="11677650" cy="489585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MATTEUS 3</a:t>
            </a:r>
            <a:br>
              <a:rPr lang="nl-NL" sz="5400" b="1" dirty="0">
                <a:solidFill>
                  <a:srgbClr val="006666"/>
                </a:solidFill>
                <a:latin typeface="+mn-lt"/>
              </a:rPr>
            </a:br>
            <a:r>
              <a:rPr lang="nl-NL" sz="4800" b="1" dirty="0">
                <a:solidFill>
                  <a:schemeClr val="accent1">
                    <a:lumMod val="50000"/>
                  </a:schemeClr>
                </a:solidFill>
                <a:latin typeface="+mn-lt"/>
              </a:rPr>
              <a:t>11 “Ek doop julle wel met water met die oog op </a:t>
            </a:r>
            <a:r>
              <a:rPr lang="nl-NL" sz="4800" b="1" dirty="0">
                <a:solidFill>
                  <a:schemeClr val="bg1"/>
                </a:solidFill>
                <a:highlight>
                  <a:srgbClr val="422100"/>
                </a:highlight>
                <a:latin typeface="+mn-lt"/>
              </a:rPr>
              <a:t>bekering</a:t>
            </a:r>
            <a:r>
              <a:rPr lang="nl-NL" sz="4800" b="1" dirty="0">
                <a:solidFill>
                  <a:schemeClr val="accent1">
                    <a:lumMod val="50000"/>
                  </a:schemeClr>
                </a:solidFill>
                <a:latin typeface="+mn-lt"/>
              </a:rPr>
              <a:t>, maar Hy wat ná my kom, is sterker as ek, en ek is nie eers werd om Sy sandale vir Hom aan te dra nie. Hy sal julle met die </a:t>
            </a:r>
            <a:r>
              <a:rPr lang="nl-NL" sz="4800" b="1" dirty="0">
                <a:solidFill>
                  <a:schemeClr val="accent1">
                    <a:lumMod val="50000"/>
                  </a:schemeClr>
                </a:solidFill>
                <a:highlight>
                  <a:srgbClr val="FFFF00"/>
                </a:highlight>
                <a:latin typeface="+mn-lt"/>
              </a:rPr>
              <a:t>Heilige Gees</a:t>
            </a:r>
            <a:r>
              <a:rPr lang="nl-NL" sz="4800" b="1" dirty="0">
                <a:solidFill>
                  <a:schemeClr val="accent1">
                    <a:lumMod val="50000"/>
                  </a:schemeClr>
                </a:solidFill>
                <a:latin typeface="+mn-lt"/>
              </a:rPr>
              <a:t> en met </a:t>
            </a:r>
            <a:r>
              <a:rPr lang="nl-NL" sz="4800" b="1" dirty="0">
                <a:solidFill>
                  <a:schemeClr val="accent1">
                    <a:lumMod val="50000"/>
                  </a:schemeClr>
                </a:solidFill>
                <a:highlight>
                  <a:srgbClr val="FFFF00"/>
                </a:highlight>
                <a:latin typeface="+mn-lt"/>
              </a:rPr>
              <a:t>vuur</a:t>
            </a:r>
            <a:r>
              <a:rPr lang="nl-NL" sz="4800" b="1" dirty="0">
                <a:solidFill>
                  <a:schemeClr val="accent1">
                    <a:lumMod val="50000"/>
                  </a:schemeClr>
                </a:solidFill>
                <a:latin typeface="+mn-lt"/>
              </a:rPr>
              <a:t> doop.”</a:t>
            </a:r>
            <a:endParaRPr lang="en-US" dirty="0">
              <a:solidFill>
                <a:schemeClr val="bg2">
                  <a:lumMod val="50000"/>
                </a:schemeClr>
              </a:solidFill>
              <a:latin typeface="+mn-lt"/>
            </a:endParaRPr>
          </a:p>
        </p:txBody>
      </p:sp>
      <p:sp>
        <p:nvSpPr>
          <p:cNvPr id="3" name="TextBox 2">
            <a:extLst>
              <a:ext uri="{FF2B5EF4-FFF2-40B4-BE49-F238E27FC236}">
                <a16:creationId xmlns:a16="http://schemas.microsoft.com/office/drawing/2014/main" id="{386CC6AA-F3F9-D5BA-E2B3-5E27D7458442}"/>
              </a:ext>
            </a:extLst>
          </p:cNvPr>
          <p:cNvSpPr txBox="1"/>
          <p:nvPr/>
        </p:nvSpPr>
        <p:spPr>
          <a:xfrm>
            <a:off x="316284" y="4895850"/>
            <a:ext cx="7200900" cy="1015663"/>
          </a:xfrm>
          <a:prstGeom prst="rect">
            <a:avLst/>
          </a:prstGeom>
          <a:noFill/>
        </p:spPr>
        <p:txBody>
          <a:bodyPr wrap="square">
            <a:spAutoFit/>
          </a:bodyPr>
          <a:lstStyle/>
          <a:p>
            <a:r>
              <a:rPr lang="nl-NL" sz="6000" b="1" dirty="0">
                <a:solidFill>
                  <a:schemeClr val="bg1"/>
                </a:solidFill>
                <a:highlight>
                  <a:srgbClr val="422100"/>
                </a:highlight>
                <a:latin typeface="Franklin Gothic Medium"/>
                <a:ea typeface="+mj-ea"/>
                <a:cs typeface="+mj-cs"/>
              </a:rPr>
              <a:t>9. Nederigheid</a:t>
            </a:r>
            <a:endParaRPr lang="en-US" sz="2400" dirty="0">
              <a:solidFill>
                <a:schemeClr val="bg1"/>
              </a:solidFill>
              <a:highlight>
                <a:srgbClr val="422100"/>
              </a:highlight>
            </a:endParaRPr>
          </a:p>
        </p:txBody>
      </p:sp>
      <p:sp>
        <p:nvSpPr>
          <p:cNvPr id="5" name="TextBox 4">
            <a:extLst>
              <a:ext uri="{FF2B5EF4-FFF2-40B4-BE49-F238E27FC236}">
                <a16:creationId xmlns:a16="http://schemas.microsoft.com/office/drawing/2014/main" id="{43E5C58B-C43D-72C6-0EE5-51D23914A968}"/>
              </a:ext>
            </a:extLst>
          </p:cNvPr>
          <p:cNvSpPr txBox="1"/>
          <p:nvPr/>
        </p:nvSpPr>
        <p:spPr>
          <a:xfrm>
            <a:off x="316284" y="5734050"/>
            <a:ext cx="9246816" cy="1015663"/>
          </a:xfrm>
          <a:prstGeom prst="rect">
            <a:avLst/>
          </a:prstGeom>
          <a:noFill/>
        </p:spPr>
        <p:txBody>
          <a:bodyPr wrap="square">
            <a:spAutoFit/>
          </a:bodyPr>
          <a:lstStyle/>
          <a:p>
            <a:r>
              <a:rPr lang="nl-NL" sz="6000" b="1" dirty="0">
                <a:solidFill>
                  <a:srgbClr val="002060"/>
                </a:solidFill>
                <a:highlight>
                  <a:srgbClr val="FFFF00"/>
                </a:highlight>
                <a:latin typeface="Franklin Gothic Medium"/>
                <a:ea typeface="+mj-ea"/>
                <a:cs typeface="+mj-cs"/>
              </a:rPr>
              <a:t>10. </a:t>
            </a:r>
            <a:r>
              <a:rPr lang="nl-NL" sz="6000" b="1" dirty="0">
                <a:solidFill>
                  <a:srgbClr val="002060"/>
                </a:solidFill>
                <a:highlight>
                  <a:srgbClr val="FFFF00"/>
                </a:highlight>
              </a:rPr>
              <a:t>Inspirasie &amp; </a:t>
            </a:r>
            <a:r>
              <a:rPr lang="nl-NL" sz="6000" b="1" dirty="0">
                <a:solidFill>
                  <a:srgbClr val="002060"/>
                </a:solidFill>
                <a:highlight>
                  <a:srgbClr val="FFFF00"/>
                </a:highlight>
                <a:latin typeface="Franklin Gothic Medium"/>
                <a:ea typeface="+mj-ea"/>
                <a:cs typeface="+mj-cs"/>
              </a:rPr>
              <a:t>Suiwering</a:t>
            </a:r>
            <a:endParaRPr lang="en-US" sz="2400" dirty="0">
              <a:solidFill>
                <a:srgbClr val="002060"/>
              </a:solidFill>
              <a:highlight>
                <a:srgbClr val="FFFF00"/>
              </a:highlight>
            </a:endParaRPr>
          </a:p>
        </p:txBody>
      </p:sp>
    </p:spTree>
    <p:extLst>
      <p:ext uri="{BB962C8B-B14F-4D97-AF65-F5344CB8AC3E}">
        <p14:creationId xmlns:p14="http://schemas.microsoft.com/office/powerpoint/2010/main" val="2400852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A graphic of a cross and a line&#10;&#10;Description automatically generated">
            <a:extLst>
              <a:ext uri="{FF2B5EF4-FFF2-40B4-BE49-F238E27FC236}">
                <a16:creationId xmlns:a16="http://schemas.microsoft.com/office/drawing/2014/main" id="{12BEE81E-B0B5-D26E-C0D8-D8FEC9282D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65622" y="-268279"/>
            <a:ext cx="7126279" cy="7126279"/>
          </a:xfrm>
          <a:prstGeom prst="rect">
            <a:avLst/>
          </a:prstGeom>
        </p:spPr>
      </p:pic>
      <p:sp>
        <p:nvSpPr>
          <p:cNvPr id="3" name="Title 2">
            <a:extLst>
              <a:ext uri="{FF2B5EF4-FFF2-40B4-BE49-F238E27FC236}">
                <a16:creationId xmlns:a16="http://schemas.microsoft.com/office/drawing/2014/main" id="{507926A9-90BE-E383-BD66-901CEABF51C7}"/>
              </a:ext>
            </a:extLst>
          </p:cNvPr>
          <p:cNvSpPr>
            <a:spLocks noGrp="1"/>
          </p:cNvSpPr>
          <p:nvPr>
            <p:ph type="title"/>
          </p:nvPr>
        </p:nvSpPr>
        <p:spPr>
          <a:xfrm>
            <a:off x="336884" y="2876550"/>
            <a:ext cx="6215941" cy="3981450"/>
          </a:xfrm>
        </p:spPr>
        <p:txBody>
          <a:bodyPr>
            <a:normAutofit/>
          </a:bodyPr>
          <a:lstStyle/>
          <a:p>
            <a:pPr marL="0" marR="0" lvl="0" indent="0" defTabSz="914400" rtl="0" eaLnBrk="1" fontAlgn="auto" latinLnBrk="0" hangingPunct="1">
              <a:lnSpc>
                <a:spcPct val="100000"/>
              </a:lnSpc>
              <a:spcBef>
                <a:spcPts val="0"/>
              </a:spcBef>
              <a:spcAft>
                <a:spcPts val="0"/>
              </a:spcAft>
              <a:tabLst/>
              <a:defRPr/>
            </a:pPr>
            <a:r>
              <a:rPr kumimoji="0" lang="en-US" sz="8000" b="1"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SIEN</a:t>
            </a:r>
            <a:r>
              <a:rPr kumimoji="0" lang="en-US" sz="8000" b="1"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 </a:t>
            </a:r>
            <a:r>
              <a:rPr kumimoji="0" lang="en-US" sz="8000" b="1"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RAAK</a:t>
            </a:r>
            <a:br>
              <a:rPr kumimoji="0" lang="en-US" sz="8000" b="1"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br>
            <a:r>
              <a:rPr kumimoji="0" lang="en-US" sz="8000" b="1" i="0" u="none" strike="noStrike" kern="1200" cap="none" spc="0" normalizeH="0" baseline="0" noProof="0" dirty="0">
                <a:ln>
                  <a:noFill/>
                </a:ln>
                <a:solidFill>
                  <a:srgbClr val="003366"/>
                </a:solidFill>
                <a:effectLst>
                  <a:outerShdw blurRad="38100" dist="38100" dir="2700000" algn="tl">
                    <a:srgbClr val="000000">
                      <a:alpha val="43137"/>
                    </a:srgbClr>
                  </a:outerShdw>
                </a:effectLst>
                <a:uLnTx/>
                <a:uFillTx/>
                <a:latin typeface="Franklin Gothic Medium"/>
                <a:ea typeface="+mn-ea"/>
                <a:cs typeface="+mn-cs"/>
              </a:rPr>
              <a:t>GEE OM</a:t>
            </a:r>
            <a:br>
              <a:rPr kumimoji="0" lang="en-US" sz="8000" b="1" i="0" u="none" strike="noStrike" kern="1200" cap="none" spc="0" normalizeH="0" baseline="0" noProof="0" dirty="0">
                <a:ln>
                  <a:noFill/>
                </a:ln>
                <a:solidFill>
                  <a:srgbClr val="003366"/>
                </a:solidFill>
                <a:effectLst>
                  <a:outerShdw blurRad="38100" dist="38100" dir="2700000" algn="tl">
                    <a:srgbClr val="000000">
                      <a:alpha val="43137"/>
                    </a:srgbClr>
                  </a:outerShdw>
                </a:effectLst>
                <a:uLnTx/>
                <a:uFillTx/>
                <a:latin typeface="Franklin Gothic Medium"/>
                <a:ea typeface="+mn-ea"/>
                <a:cs typeface="+mn-cs"/>
              </a:rPr>
            </a:br>
            <a:r>
              <a:rPr kumimoji="0" lang="en-US" sz="8000" b="1" i="0" u="none" strike="noStrike" kern="1200" cap="none" spc="0" normalizeH="0" baseline="0" noProof="0" dirty="0" err="1">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GAAN</a:t>
            </a:r>
            <a:r>
              <a:rPr kumimoji="0" lang="en-US" sz="8000" b="1" i="0"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 GROOT</a:t>
            </a:r>
            <a:endParaRPr lang="en-US" sz="7200" b="1" dirty="0">
              <a:solidFill>
                <a:schemeClr val="bg2">
                  <a:lumMod val="25000"/>
                </a:schemeClr>
              </a:solidFill>
            </a:endParaRPr>
          </a:p>
        </p:txBody>
      </p:sp>
      <p:sp>
        <p:nvSpPr>
          <p:cNvPr id="5" name="Title 1">
            <a:extLst>
              <a:ext uri="{FF2B5EF4-FFF2-40B4-BE49-F238E27FC236}">
                <a16:creationId xmlns:a16="http://schemas.microsoft.com/office/drawing/2014/main" id="{E989AF45-C160-6181-0509-3CC5ACBA7938}"/>
              </a:ext>
            </a:extLst>
          </p:cNvPr>
          <p:cNvSpPr txBox="1">
            <a:spLocks/>
          </p:cNvSpPr>
          <p:nvPr/>
        </p:nvSpPr>
        <p:spPr>
          <a:xfrm>
            <a:off x="336884" y="5281683"/>
            <a:ext cx="11855116" cy="13245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0" i="0" u="none" strike="noStrike" kern="1200" cap="none" spc="0" normalizeH="0" baseline="0" noProof="0" dirty="0">
              <a:ln>
                <a:noFill/>
              </a:ln>
              <a:solidFill>
                <a:srgbClr val="44546A">
                  <a:lumMod val="20000"/>
                  <a:lumOff val="80000"/>
                </a:srgbClr>
              </a:solidFill>
              <a:effectLst>
                <a:outerShdw blurRad="38100" dist="38100" dir="2700000" algn="tl">
                  <a:srgbClr val="000000">
                    <a:alpha val="43137"/>
                  </a:srgbClr>
                </a:outerShdw>
              </a:effectLst>
              <a:uLnTx/>
              <a:uFillTx/>
              <a:latin typeface="Franklin Gothic Heavy"/>
              <a:ea typeface="+mj-ea"/>
              <a:cs typeface="+mj-cs"/>
            </a:endParaRPr>
          </a:p>
        </p:txBody>
      </p:sp>
    </p:spTree>
    <p:extLst>
      <p:ext uri="{BB962C8B-B14F-4D97-AF65-F5344CB8AC3E}">
        <p14:creationId xmlns:p14="http://schemas.microsoft.com/office/powerpoint/2010/main" val="3230746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750626" y="390525"/>
            <a:ext cx="10029670" cy="6076950"/>
          </a:xfrm>
          <a:ln w="38100">
            <a:solidFill>
              <a:srgbClr val="422100"/>
            </a:solidFill>
          </a:ln>
        </p:spPr>
        <p:txBody>
          <a:bodyPr>
            <a:noAutofit/>
          </a:bodyPr>
          <a:lstStyle/>
          <a:p>
            <a:pPr algn="ctr"/>
            <a:r>
              <a:rPr kumimoji="0" lang="en-ZA"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t>"In any situation, what you ARE determines what you see, </a:t>
            </a:r>
            <a:br>
              <a:rPr kumimoji="0" lang="en-ZA"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br>
            <a:r>
              <a:rPr kumimoji="0" lang="en-ZA"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t>what you SEE determines </a:t>
            </a:r>
            <a:br>
              <a:rPr kumimoji="0" lang="en-ZA"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br>
            <a:r>
              <a:rPr kumimoji="0" lang="en-ZA"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t>what you DO.“</a:t>
            </a:r>
            <a:br>
              <a:rPr kumimoji="0" lang="nl-NL"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br>
            <a:br>
              <a:rPr kumimoji="0" lang="nl-NL" sz="5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n-lt"/>
                <a:ea typeface="+mj-ea"/>
                <a:cs typeface="+mj-cs"/>
              </a:rPr>
            </a:br>
            <a:r>
              <a:rPr kumimoji="0" lang="nl-NL" sz="4800" b="1" i="0"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mn-lt"/>
                <a:ea typeface="+mj-ea"/>
                <a:cs typeface="+mj-cs"/>
              </a:rPr>
              <a:t>Haddon Robinson</a:t>
            </a:r>
            <a:br>
              <a:rPr kumimoji="0" lang="nl-NL" sz="4800" b="1" i="0"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mn-lt"/>
                <a:ea typeface="+mj-ea"/>
                <a:cs typeface="+mj-cs"/>
              </a:rPr>
            </a:br>
            <a:r>
              <a:rPr kumimoji="0" lang="nl-NL" sz="4000" b="1" i="1"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mn-lt"/>
                <a:ea typeface="+mj-ea"/>
                <a:cs typeface="+mj-cs"/>
              </a:rPr>
              <a:t>Amerikaanse prediker</a:t>
            </a:r>
            <a:endParaRPr lang="en-US" sz="5400" i="1" dirty="0">
              <a:solidFill>
                <a:schemeClr val="bg2">
                  <a:lumMod val="25000"/>
                </a:schemeClr>
              </a:solidFill>
              <a:latin typeface="+mn-lt"/>
            </a:endParaRPr>
          </a:p>
        </p:txBody>
      </p:sp>
    </p:spTree>
    <p:extLst>
      <p:ext uri="{BB962C8B-B14F-4D97-AF65-F5344CB8AC3E}">
        <p14:creationId xmlns:p14="http://schemas.microsoft.com/office/powerpoint/2010/main" val="2793765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8DEA5-D81A-48FA-7EC4-ACFC4AADA8A4}"/>
              </a:ext>
            </a:extLst>
          </p:cNvPr>
          <p:cNvSpPr/>
          <p:nvPr/>
        </p:nvSpPr>
        <p:spPr>
          <a:xfrm>
            <a:off x="196162" y="318870"/>
            <a:ext cx="10709510" cy="6367567"/>
          </a:xfrm>
          <a:prstGeom prst="rect">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Franklin Gothic Heavy"/>
                <a:ea typeface="+mn-ea"/>
                <a:cs typeface="+mn-cs"/>
              </a:rPr>
              <a:t>Lewe</a:t>
            </a:r>
            <a:endParaRPr kumimoji="0" lang="en-US" sz="6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660033"/>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660033"/>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rgbClr val="660033"/>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rgbClr val="660033"/>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rgbClr val="660033"/>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660033"/>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660033"/>
              </a:solidFill>
              <a:effectLst/>
              <a:uLnTx/>
              <a:uFillTx/>
              <a:latin typeface="Franklin Gothic Heavy"/>
              <a:ea typeface="+mn-ea"/>
              <a:cs typeface="+mn-cs"/>
            </a:endParaRPr>
          </a:p>
        </p:txBody>
      </p:sp>
      <p:sp>
        <p:nvSpPr>
          <p:cNvPr id="5" name="Rectangle 4">
            <a:extLst>
              <a:ext uri="{FF2B5EF4-FFF2-40B4-BE49-F238E27FC236}">
                <a16:creationId xmlns:a16="http://schemas.microsoft.com/office/drawing/2014/main" id="{EEDC810C-80D5-0B76-02F4-C4B30705E3FF}"/>
              </a:ext>
            </a:extLst>
          </p:cNvPr>
          <p:cNvSpPr/>
          <p:nvPr/>
        </p:nvSpPr>
        <p:spPr>
          <a:xfrm>
            <a:off x="234262" y="1219200"/>
            <a:ext cx="9519338" cy="5429137"/>
          </a:xfrm>
          <a:prstGeom prst="rect">
            <a:avLst/>
          </a:prstGeom>
          <a:solidFill>
            <a:schemeClr val="tx1">
              <a:lumMod val="85000"/>
              <a:lumOff val="15000"/>
            </a:schemeClr>
          </a:solid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bg1"/>
                </a:solidFill>
                <a:effectLst/>
                <a:uLnTx/>
                <a:uFillTx/>
                <a:latin typeface="Franklin Gothic Heavy"/>
                <a:ea typeface="+mn-ea"/>
                <a:cs typeface="+mn-cs"/>
              </a:rPr>
              <a:t>Los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chemeClr val="bg1"/>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bg1"/>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chemeClr val="bg1"/>
              </a:solidFill>
              <a:effectLst/>
              <a:uLnTx/>
              <a:uFillTx/>
              <a:latin typeface="Franklin Gothic Heavy"/>
              <a:ea typeface="+mn-ea"/>
              <a:cs typeface="+mn-cs"/>
            </a:endParaRPr>
          </a:p>
        </p:txBody>
      </p:sp>
      <p:sp>
        <p:nvSpPr>
          <p:cNvPr id="7" name="Rectangle 6">
            <a:extLst>
              <a:ext uri="{FF2B5EF4-FFF2-40B4-BE49-F238E27FC236}">
                <a16:creationId xmlns:a16="http://schemas.microsoft.com/office/drawing/2014/main" id="{300FCC55-89FF-855B-3575-AE5F1F9AF642}"/>
              </a:ext>
            </a:extLst>
          </p:cNvPr>
          <p:cNvSpPr/>
          <p:nvPr/>
        </p:nvSpPr>
        <p:spPr>
          <a:xfrm>
            <a:off x="234262" y="2057400"/>
            <a:ext cx="8204888" cy="4609987"/>
          </a:xfrm>
          <a:prstGeom prst="rect">
            <a:avLst/>
          </a:prstGeom>
          <a:solidFill>
            <a:schemeClr val="accent1">
              <a:lumMod val="40000"/>
              <a:lumOff val="60000"/>
            </a:schemeClr>
          </a:solidFill>
          <a:ln w="762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chemeClr val="bg1"/>
                </a:solidFill>
                <a:effectLst>
                  <a:outerShdw blurRad="38100" dist="38100" dir="2700000" algn="tl">
                    <a:srgbClr val="000000">
                      <a:alpha val="43137"/>
                    </a:srgbClr>
                  </a:outerShdw>
                </a:effectLst>
                <a:uLnTx/>
                <a:uFillTx/>
                <a:latin typeface="Franklin Gothic Heavy"/>
                <a:ea typeface="+mn-ea"/>
                <a:cs typeface="+mn-cs"/>
              </a:rPr>
              <a:t>Lig</a:t>
            </a:r>
            <a:endParaRPr kumimoji="0" lang="en-US" sz="6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effectLst>
                <a:outerShdw blurRad="38100" dist="38100" dir="2700000" algn="tl">
                  <a:srgbClr val="000000">
                    <a:alpha val="43137"/>
                  </a:srgbClr>
                </a:outerShdw>
              </a:effectLst>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effectLst>
                <a:outerShdw blurRad="38100" dist="38100" dir="2700000" algn="tl">
                  <a:srgbClr val="000000">
                    <a:alpha val="43137"/>
                  </a:srgbClr>
                </a:outerShdw>
              </a:effectLst>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schemeClr val="bg1"/>
              </a:solidFill>
              <a:effectLst>
                <a:outerShdw blurRad="38100" dist="38100" dir="2700000" algn="tl">
                  <a:srgbClr val="000000">
                    <a:alpha val="43137"/>
                  </a:srgbClr>
                </a:outerShdw>
              </a:effectLst>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Heavy"/>
              <a:ea typeface="+mn-ea"/>
              <a:cs typeface="+mn-cs"/>
            </a:endParaRPr>
          </a:p>
        </p:txBody>
      </p:sp>
      <p:sp>
        <p:nvSpPr>
          <p:cNvPr id="22" name="Rectangle 21">
            <a:extLst>
              <a:ext uri="{FF2B5EF4-FFF2-40B4-BE49-F238E27FC236}">
                <a16:creationId xmlns:a16="http://schemas.microsoft.com/office/drawing/2014/main" id="{D5A9CD07-FDF4-F71B-4894-924F6C7B4D06}"/>
              </a:ext>
            </a:extLst>
          </p:cNvPr>
          <p:cNvSpPr/>
          <p:nvPr/>
        </p:nvSpPr>
        <p:spPr>
          <a:xfrm>
            <a:off x="234262" y="3009900"/>
            <a:ext cx="7195238" cy="3638436"/>
          </a:xfrm>
          <a:prstGeom prst="rect">
            <a:avLst/>
          </a:prstGeom>
          <a:solidFill>
            <a:schemeClr val="accent6">
              <a:lumMod val="75000"/>
            </a:schemeClr>
          </a:solid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Franklin Gothic Heavy"/>
                <a:ea typeface="+mn-ea"/>
                <a:cs typeface="+mn-cs"/>
              </a:rPr>
              <a:t>Leer</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660033"/>
              </a:solidFill>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srgbClr val="660033"/>
              </a:solidFill>
              <a:effectLst/>
              <a:uLnTx/>
              <a:uFillTx/>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400" dirty="0">
              <a:solidFill>
                <a:srgbClr val="660033"/>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660033"/>
              </a:solidFill>
              <a:effectLst/>
              <a:uLnTx/>
              <a:uFillTx/>
              <a:latin typeface="Franklin Gothic Heavy"/>
            </a:endParaRPr>
          </a:p>
        </p:txBody>
      </p:sp>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20" name="Rectangle 19">
            <a:extLst>
              <a:ext uri="{FF2B5EF4-FFF2-40B4-BE49-F238E27FC236}">
                <a16:creationId xmlns:a16="http://schemas.microsoft.com/office/drawing/2014/main" id="{D5F5D271-C04D-E841-B880-F55DF2661DA1}"/>
              </a:ext>
            </a:extLst>
          </p:cNvPr>
          <p:cNvSpPr/>
          <p:nvPr/>
        </p:nvSpPr>
        <p:spPr>
          <a:xfrm>
            <a:off x="234262" y="3867150"/>
            <a:ext cx="6433238" cy="2786280"/>
          </a:xfrm>
          <a:prstGeom prst="rect">
            <a:avLst/>
          </a:prstGeom>
          <a:solidFill>
            <a:srgbClr val="FF0066"/>
          </a:solidFill>
          <a:ln w="762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Franklin Gothic Heavy"/>
                <a:ea typeface="+mn-ea"/>
                <a:cs typeface="+mn-cs"/>
              </a:rPr>
              <a:t>Leemte</a:t>
            </a:r>
            <a:endPar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4800" dirty="0">
              <a:solidFill>
                <a:prstClr val="white"/>
              </a:solidFill>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Franklin Gothic Heavy"/>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Franklin Gothic Heavy"/>
            </a:endParaRPr>
          </a:p>
        </p:txBody>
      </p:sp>
      <p:sp>
        <p:nvSpPr>
          <p:cNvPr id="23" name="Rectangle 22">
            <a:extLst>
              <a:ext uri="{FF2B5EF4-FFF2-40B4-BE49-F238E27FC236}">
                <a16:creationId xmlns:a16="http://schemas.microsoft.com/office/drawing/2014/main" id="{384B85B9-C452-9385-E21A-8CF7676C5AE4}"/>
              </a:ext>
            </a:extLst>
          </p:cNvPr>
          <p:cNvSpPr/>
          <p:nvPr/>
        </p:nvSpPr>
        <p:spPr>
          <a:xfrm>
            <a:off x="234263" y="4667250"/>
            <a:ext cx="5099738" cy="1974774"/>
          </a:xfrm>
          <a:prstGeom prst="rect">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chemeClr val="bg1">
                    <a:lumMod val="95000"/>
                  </a:schemeClr>
                </a:solidFill>
                <a:effectLst>
                  <a:outerShdw blurRad="38100" dist="38100" dir="2700000" algn="tl">
                    <a:srgbClr val="000000">
                      <a:alpha val="43137"/>
                    </a:srgbClr>
                  </a:outerShdw>
                </a:effectLst>
                <a:uLnTx/>
                <a:uFillTx/>
                <a:latin typeface="Franklin Gothic Heavy"/>
                <a:ea typeface="+mn-ea"/>
                <a:cs typeface="+mn-cs"/>
              </a:rPr>
              <a:t>Lyding</a:t>
            </a:r>
            <a:endParaRPr kumimoji="0" lang="en-US" sz="6000" b="0"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Franklin Gothic Heavy"/>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chemeClr val="bg1">
                  <a:lumMod val="95000"/>
                </a:schemeClr>
              </a:solidFill>
              <a:effectLst/>
              <a:uLnTx/>
              <a:uFillTx/>
              <a:latin typeface="Franklin Gothic Heavy"/>
              <a:ea typeface="+mn-ea"/>
              <a:cs typeface="+mn-cs"/>
            </a:endParaRPr>
          </a:p>
        </p:txBody>
      </p:sp>
      <p:sp>
        <p:nvSpPr>
          <p:cNvPr id="21" name="Rectangle 20">
            <a:extLst>
              <a:ext uri="{FF2B5EF4-FFF2-40B4-BE49-F238E27FC236}">
                <a16:creationId xmlns:a16="http://schemas.microsoft.com/office/drawing/2014/main" id="{86BF827F-61D0-BD6C-72E6-72BDF7258679}"/>
              </a:ext>
            </a:extLst>
          </p:cNvPr>
          <p:cNvSpPr/>
          <p:nvPr/>
        </p:nvSpPr>
        <p:spPr>
          <a:xfrm>
            <a:off x="234262" y="5619750"/>
            <a:ext cx="3950916" cy="1041324"/>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srgbClr val="C00000"/>
                </a:solidFill>
                <a:effectLst>
                  <a:outerShdw blurRad="38100" dist="38100" dir="2700000" algn="tl">
                    <a:srgbClr val="000000">
                      <a:alpha val="43137"/>
                    </a:srgbClr>
                  </a:outerShdw>
                </a:effectLst>
                <a:uLnTx/>
                <a:uFillTx/>
                <a:latin typeface="Franklin Gothic Heavy"/>
                <a:ea typeface="+mn-ea"/>
                <a:cs typeface="+mn-cs"/>
              </a:rPr>
              <a:t>Liefde</a:t>
            </a:r>
            <a:endParaRPr kumimoji="0" lang="en-US" sz="60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Franklin Gothic Heavy"/>
              <a:ea typeface="+mn-ea"/>
              <a:cs typeface="+mn-cs"/>
            </a:endParaRPr>
          </a:p>
        </p:txBody>
      </p:sp>
    </p:spTree>
    <p:extLst>
      <p:ext uri="{BB962C8B-B14F-4D97-AF65-F5344CB8AC3E}">
        <p14:creationId xmlns:p14="http://schemas.microsoft.com/office/powerpoint/2010/main" val="169751558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7" grpId="0" animBg="1"/>
      <p:bldP spid="22" grpId="0" animBg="1"/>
      <p:bldP spid="20"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A graphic of a cross and a line&#10;&#10;Description automatically generated">
            <a:extLst>
              <a:ext uri="{FF2B5EF4-FFF2-40B4-BE49-F238E27FC236}">
                <a16:creationId xmlns:a16="http://schemas.microsoft.com/office/drawing/2014/main" id="{12BEE81E-B0B5-D26E-C0D8-D8FEC9282D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6394" y="-268279"/>
            <a:ext cx="7394558" cy="7394558"/>
          </a:xfrm>
          <a:prstGeom prst="rect">
            <a:avLst/>
          </a:prstGeom>
        </p:spPr>
      </p:pic>
      <p:sp>
        <p:nvSpPr>
          <p:cNvPr id="3" name="Title 2">
            <a:extLst>
              <a:ext uri="{FF2B5EF4-FFF2-40B4-BE49-F238E27FC236}">
                <a16:creationId xmlns:a16="http://schemas.microsoft.com/office/drawing/2014/main" id="{507926A9-90BE-E383-BD66-901CEABF51C7}"/>
              </a:ext>
            </a:extLst>
          </p:cNvPr>
          <p:cNvSpPr>
            <a:spLocks noGrp="1"/>
          </p:cNvSpPr>
          <p:nvPr>
            <p:ph type="title"/>
          </p:nvPr>
        </p:nvSpPr>
        <p:spPr>
          <a:xfrm>
            <a:off x="546809" y="5281174"/>
            <a:ext cx="11308307" cy="1325563"/>
          </a:xfrm>
        </p:spPr>
        <p:txBody>
          <a:bodyPr>
            <a:normAutofit fontScale="90000"/>
          </a:bodyPr>
          <a:lstStyle/>
          <a:p>
            <a:pPr marL="0" marR="0" lvl="0" indent="0" algn="ctr" defTabSz="914400" rtl="0" eaLnBrk="1" fontAlgn="auto" latinLnBrk="0" hangingPunct="1">
              <a:lnSpc>
                <a:spcPct val="100000"/>
              </a:lnSpc>
              <a:spcBef>
                <a:spcPts val="0"/>
              </a:spcBef>
              <a:spcAft>
                <a:spcPts val="0"/>
              </a:spcAft>
              <a:tabLst/>
              <a:defRPr/>
            </a:pPr>
            <a:r>
              <a:rPr kumimoji="0" lang="en-US" sz="6000" b="0"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SIEN</a:t>
            </a:r>
            <a:r>
              <a:rPr kumimoji="0" lang="en-US" sz="6000" b="0"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err="1">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RAAK</a:t>
            </a:r>
            <a:r>
              <a:rPr kumimoji="0" lang="en-US" sz="6000" b="0" i="0" u="none" strike="noStrike" kern="1200" cap="none" spc="0" normalizeH="0" baseline="0" noProof="0" dirty="0">
                <a:ln>
                  <a:noFill/>
                </a:ln>
                <a:solidFill>
                  <a:srgbClr val="5C91A4"/>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a:ln>
                  <a:noFill/>
                </a:ln>
                <a:solidFill>
                  <a:srgbClr val="008080"/>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a:ln>
                  <a:noFill/>
                </a:ln>
                <a:solidFill>
                  <a:srgbClr val="003366"/>
                </a:solidFill>
                <a:effectLst>
                  <a:outerShdw blurRad="38100" dist="38100" dir="2700000" algn="tl">
                    <a:srgbClr val="000000">
                      <a:alpha val="43137"/>
                    </a:srgbClr>
                  </a:outerShdw>
                </a:effectLst>
                <a:uLnTx/>
                <a:uFillTx/>
                <a:latin typeface="Franklin Gothic Medium"/>
                <a:ea typeface="+mn-ea"/>
                <a:cs typeface="+mn-cs"/>
              </a:rPr>
              <a:t>GEE OM –</a:t>
            </a:r>
            <a:r>
              <a:rPr kumimoji="0" lang="en-US" sz="6000" b="0" i="0" u="none" strike="noStrike" kern="1200" cap="none" spc="0" normalizeH="0" baseline="0" noProof="0" dirty="0">
                <a:ln>
                  <a:noFill/>
                </a:ln>
                <a:solidFill>
                  <a:srgbClr val="008080"/>
                </a:solidFill>
                <a:effectLst>
                  <a:outerShdw blurRad="38100" dist="38100" dir="2700000" algn="tl">
                    <a:srgbClr val="000000">
                      <a:alpha val="43137"/>
                    </a:srgbClr>
                  </a:outerShdw>
                </a:effectLst>
                <a:uLnTx/>
                <a:uFillTx/>
                <a:latin typeface="Franklin Gothic Medium"/>
                <a:ea typeface="+mn-ea"/>
                <a:cs typeface="+mn-cs"/>
              </a:rPr>
              <a:t> </a:t>
            </a:r>
            <a:r>
              <a:rPr kumimoji="0" lang="en-US" sz="6000" b="0" i="0" u="none" strike="noStrike" kern="1200" cap="none" spc="0" normalizeH="0" baseline="0" noProof="0" dirty="0" err="1">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GAAN</a:t>
            </a:r>
            <a:r>
              <a:rPr kumimoji="0" lang="en-US" sz="6000" b="0" i="0" u="none" strike="noStrike" kern="1200" cap="none" spc="0" normalizeH="0" baseline="0" noProof="0" dirty="0">
                <a:ln>
                  <a:noFill/>
                </a:ln>
                <a:solidFill>
                  <a:schemeClr val="bg2">
                    <a:lumMod val="25000"/>
                  </a:schemeClr>
                </a:solidFill>
                <a:effectLst>
                  <a:outerShdw blurRad="38100" dist="38100" dir="2700000" algn="tl">
                    <a:srgbClr val="000000">
                      <a:alpha val="43137"/>
                    </a:srgbClr>
                  </a:outerShdw>
                </a:effectLst>
                <a:uLnTx/>
                <a:uFillTx/>
                <a:latin typeface="Franklin Gothic Medium"/>
                <a:ea typeface="+mn-ea"/>
                <a:cs typeface="+mn-cs"/>
              </a:rPr>
              <a:t> GROOT</a:t>
            </a:r>
            <a:endParaRPr lang="en-US" sz="5400" dirty="0">
              <a:solidFill>
                <a:schemeClr val="bg2">
                  <a:lumMod val="25000"/>
                </a:schemeClr>
              </a:solidFill>
            </a:endParaRPr>
          </a:p>
        </p:txBody>
      </p:sp>
      <p:sp>
        <p:nvSpPr>
          <p:cNvPr id="5" name="Title 1">
            <a:extLst>
              <a:ext uri="{FF2B5EF4-FFF2-40B4-BE49-F238E27FC236}">
                <a16:creationId xmlns:a16="http://schemas.microsoft.com/office/drawing/2014/main" id="{E989AF45-C160-6181-0509-3CC5ACBA7938}"/>
              </a:ext>
            </a:extLst>
          </p:cNvPr>
          <p:cNvSpPr txBox="1">
            <a:spLocks/>
          </p:cNvSpPr>
          <p:nvPr/>
        </p:nvSpPr>
        <p:spPr>
          <a:xfrm>
            <a:off x="336884" y="5281683"/>
            <a:ext cx="11855116" cy="132454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0" i="0" u="none" strike="noStrike" kern="1200" cap="none" spc="0" normalizeH="0" baseline="0" noProof="0" dirty="0">
              <a:ln>
                <a:noFill/>
              </a:ln>
              <a:solidFill>
                <a:srgbClr val="44546A">
                  <a:lumMod val="20000"/>
                  <a:lumOff val="80000"/>
                </a:srgbClr>
              </a:solidFill>
              <a:effectLst>
                <a:outerShdw blurRad="38100" dist="38100" dir="2700000" algn="tl">
                  <a:srgbClr val="000000">
                    <a:alpha val="43137"/>
                  </a:srgbClr>
                </a:outerShdw>
              </a:effectLst>
              <a:uLnTx/>
              <a:uFillTx/>
              <a:latin typeface="Franklin Gothic Heavy"/>
              <a:ea typeface="+mj-ea"/>
              <a:cs typeface="+mj-cs"/>
            </a:endParaRPr>
          </a:p>
        </p:txBody>
      </p:sp>
    </p:spTree>
    <p:extLst>
      <p:ext uri="{BB962C8B-B14F-4D97-AF65-F5344CB8AC3E}">
        <p14:creationId xmlns:p14="http://schemas.microsoft.com/office/powerpoint/2010/main" val="28215127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Franklin Gothic Heavy"/>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8219</TotalTime>
  <Words>1301</Words>
  <Application>Microsoft Office PowerPoint</Application>
  <PresentationFormat>Widescreen</PresentationFormat>
  <Paragraphs>100</Paragraphs>
  <Slides>32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Antique Olive</vt:lpstr>
      <vt:lpstr>Arial</vt:lpstr>
      <vt:lpstr>Calibri</vt:lpstr>
      <vt:lpstr>Franklin Gothic Heavy</vt:lpstr>
      <vt:lpstr>Franklin Gothic Medium</vt:lpstr>
      <vt:lpstr>Glacial Indifference</vt:lpstr>
      <vt:lpstr>1_Office Theme</vt:lpstr>
      <vt:lpstr>14_Default Design</vt:lpstr>
      <vt:lpstr>SIEN RAAK – GEE OM – GAAN GROOT</vt:lpstr>
      <vt:lpstr>PowerPoint Presentation</vt:lpstr>
      <vt:lpstr>        HEBREËRS 2 10 God – wat alles gemaak het en op wie alles gerig is – wou baie mense deel laat kry aan die heerlikheid.  Daarom was dit net gepas dat Hy hulle Voorganger – naamlik Jesus wat vir hulle die pad tot verlossing sou oopmaak – deur lyding volkome vir Sy taak gereedmaak.  </vt:lpstr>
      <vt:lpstr>        HEBREËRS 2 11 Hy wat heilig maak, sowel as die mense wat heilig gemaak word, is almal uit een Vader. Om hierdie rede is Jesus nie skaam om hulle Sy broers [en susters] te noem nie.  </vt:lpstr>
      <vt:lpstr>HEBREËRS 3:1, 12 – 4:1  Hoe lyk ‘n GROOT lewe</vt:lpstr>
      <vt:lpstr>       HEBREËRS 3 1 Heilige broers [en susters],  deelgenote van 'n hemelse roeping,  let noukeurig op Jesus, die Apostel en Hoëpriester van ons belydenis.     </vt:lpstr>
      <vt:lpstr>‘N GROOT LEWE:  Neem jou PLEK in  en Leef jou TYD voluit.</vt:lpstr>
      <vt:lpstr>MY WÊRELDBEELD om die Bybel beter te verstaan</vt:lpstr>
      <vt:lpstr>PowerPoint Presentation</vt:lpstr>
      <vt:lpstr>MY WÊRELDBEELD om die Bybel beter te verstaan</vt:lpstr>
      <vt:lpstr>MY WÊRELDBEELD om die Bybel beter te verstaan</vt:lpstr>
      <vt:lpstr>PowerPoint Presentation</vt:lpstr>
      <vt:lpstr>MY WÊRELDBEELD om die Bybel beter te verstaan</vt:lpstr>
      <vt:lpstr>       HEBREËRS 3 1 Daarom, heilige broers [en susters], deelgenote van 'n hemelse roeping,  let noukeurig op Jesus, die Apostel en Hoëpriester van ons belydenis.     </vt:lpstr>
      <vt:lpstr>       HEBREËRS 3 1 Daarom, heilige broers [en susters], deelgenote van 'n hemelse roeping,  let noukeurig op Jesus, die Apostel en Hoëpriester van ons belydenis.  12 Broers [en susters], waak daarteen dat nie een van julle ooit 'n bose hart vol ongeloof kry deur van die lewende God afvallig te word nie. </vt:lpstr>
      <vt:lpstr>       HEBREËRS 3 13 Maar spoor mekaar elke dag aan, solank daar nog van “vandag” sprake is, sodat niemand van julle deur die verleiding van die sonde verhard word nie.  14 Ons het inderdaad deelgenote van Christus geword, mits ons enduit stewig bly vashou aan ons aanvanklike geloofsvertroue . . .</vt:lpstr>
      <vt:lpstr>       HEBREËRS 3 15 soos gesê word: “Vandag, as julle Sy stem hoor, moenie julle harte verhard, soos tydens die opstand nie.”  16 Wie was dit wat gehoor het, maar nietemin in opstand gekom het? Was dit nie almal wat onder leiding van Moses uit Egipte uitgetrek het nie? 17 Op wie was Hy veertig jaar lank toornig? Was dit nie op hulle wat gesondig het,  wie se lyke in die woestyn gelê het nie?</vt:lpstr>
      <vt:lpstr>       HEBREËRS 3 – 4  18 Vir wie, behalwe hulle wat ongehoorsaam was, het Hy gesweer dat hulle beslis nie in Sy rus sal ingaan nie?  19 Ons sien dus dat hulle vanweë ongeloof nie in staat was om in Sy rus in te gaan nie. 1 Laat ons daarom versigtig wees, terwyl die belofte om in Sy rus in te gaan, nog bly staan, dat dit nie mag blyk dat  een van julle agtergebly het nie. </vt:lpstr>
      <vt:lpstr>Let noukeurig op Jesus  Waak teen ongeloof  Spoor mekaar aan  sodat julle harte nie (soos hulle voorheen) verhard nie.  Wees versigtig  dat niemand agterbly nie. </vt:lpstr>
      <vt:lpstr>PowerPoint Presentation</vt:lpstr>
      <vt:lpstr>     DEUTERONOMIUM 31 14 Die Here het vir Moses gesê:  “Kyk, jou tyd om te sterf, is naby.  Roep Josua, en gaan neem dan julle plek  in die Tent van Ontmoeting, sodat Ek aan hom opdragte kan gee.” Moses en Josua het gegaan . . . </vt:lpstr>
      <vt:lpstr>         JESAJA 40 1 “Troos, troos my volk!” sê julle God. 2 “Praat mooi met Jerusalem! Roep haar toe dat haar gedwonge arbeid voltooi is, dat haar skuld afbetaal is!  </vt:lpstr>
      <vt:lpstr>         JESAJA 40 “3 'n Stem roep: “Maak in die woestyn die pad van die Here gereed; maak in die Araba 'n grootpad vir ons God gelyk. </vt:lpstr>
      <vt:lpstr>         JESAJA 40 6 'n Stem sê toe: “Roep uit!” En ek vra:“Wat moet ek uitroep? Alle mense is immers gras; en al hulle trou is soos 'n veldblom. 7 Gras verdor, 'n blom verwelk wanneer die asem van die Here daarop blaas. Waarlik, die volk is maar net gras!”</vt:lpstr>
      <vt:lpstr>         JESAJA 40 8 “ Ja, gras verdor, 'n blom verwelk, maar die woord van ons God hou stand vir altyd.”    </vt:lpstr>
      <vt:lpstr>         JESAJA 40 “9 Klim op 'n hoë berg, Sion, boodskapper van vreugde! Verhef jou stem met krag, Jerusalem! Moenie bang wees nie! Sê vir die dorpe van Juda: “Hier is julle God!”  10 Kyk, my Heer, die Here – met krag kom Hy, en Sy arm oefen vir Hom heerskappy  uit . . .”</vt:lpstr>
      <vt:lpstr>         JESAJA 40 11 Soos 'n herder laat Hy Sy kudde wei; in Sy arms maak Hy lammers bymekaar; teen Sy bors dra Hy hulle. . .   </vt:lpstr>
      <vt:lpstr>        MATTEUS 3 11 “Ek doop julle wel met water met die oog op bekering, maar Hy wat ná my kom, is sterker as ek, en ek is nie eers werd om Sy sandale vir Hom aan te dra nie. Hy sal julle met die Heilige Gees en met vuur doop.”</vt:lpstr>
      <vt:lpstr>SIEN RAAK GEE OM GAAN GROOT</vt:lpstr>
      <vt:lpstr>"In any situation, what you ARE determines what you see,  what you SEE determines  what you DO.“  Haddon Robinson Amerikaanse prediker</vt:lpstr>
      <vt:lpstr>PowerPoint Presentation</vt:lpstr>
      <vt:lpstr>SIEN RAAK – GEE OM – GAAN GROOT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ONGELOOFLIK Johannes 3:1-8</dc:title>
  <dc:creator>Douglas Stanley</dc:creator>
  <cp:lastModifiedBy>NG George Bergsig Gemeente</cp:lastModifiedBy>
  <cp:revision>130</cp:revision>
  <dcterms:created xsi:type="dcterms:W3CDTF">2023-09-19T19:54:31Z</dcterms:created>
  <dcterms:modified xsi:type="dcterms:W3CDTF">2025-06-01T08:06:16Z</dcterms:modified>
</cp:coreProperties>
</file>